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5" r:id="rId5"/>
    <p:sldMasterId id="2147483660" r:id="rId6"/>
    <p:sldMasterId id="2147483675" r:id="rId7"/>
    <p:sldMasterId id="2147483682" r:id="rId8"/>
  </p:sldMasterIdLst>
  <p:notesMasterIdLst>
    <p:notesMasterId r:id="rId60"/>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Lst>
  <p:sldSz cx="12192000" cy="6858000"/>
  <p:notesSz cx="6858000" cy="9144000"/>
  <p:embeddedFontLst>
    <p:embeddedFont>
      <p:font typeface="Century Gothic" panose="020B0502020202020204" pitchFamily="34" charset="0"/>
      <p:regular r:id="rId61"/>
      <p:bold r:id="rId62"/>
      <p:italic r:id="rId63"/>
      <p:boldItalic r:id="rId64"/>
    </p:embeddedFont>
    <p:embeddedFont>
      <p:font typeface="Noto Sans Symbols" panose="020B0604020202020204"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hebzV4bSjRsLjWfVh+qJAEaGjA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F80DBB-6360-436E-9186-A9FC4E740C9D}">
  <a:tblStyle styleId="{82F80DBB-6360-436E-9186-A9FC4E740C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font" Target="fonts/font3.fntdata"/><Relationship Id="rId7" Type="http://schemas.openxmlformats.org/officeDocument/2006/relationships/slideMaster" Target="slideMasters/slideMaster4.xml"/><Relationship Id="rId71"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font" Target="fonts/font6.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1.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font" Target="fonts/font4.fntdata"/><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2.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Palli Oliver Sorabjee" userId="S::jordan.sorabjee@un.org::91bb8fc1-812b-4488-b20e-63435ccc63aa" providerId="AD" clId="Web-{31A8D903-62E6-A672-4AB0-99FF942313E2}"/>
    <pc:docChg chg="modSld">
      <pc:chgData name="Jordan Palli Oliver Sorabjee" userId="S::jordan.sorabjee@un.org::91bb8fc1-812b-4488-b20e-63435ccc63aa" providerId="AD" clId="Web-{31A8D903-62E6-A672-4AB0-99FF942313E2}" dt="2025-07-24T09:05:27.143" v="7"/>
      <pc:docMkLst>
        <pc:docMk/>
      </pc:docMkLst>
      <pc:sldChg chg="modNotes">
        <pc:chgData name="Jordan Palli Oliver Sorabjee" userId="S::jordan.sorabjee@un.org::91bb8fc1-812b-4488-b20e-63435ccc63aa" providerId="AD" clId="Web-{31A8D903-62E6-A672-4AB0-99FF942313E2}" dt="2025-07-24T09:05:27.143" v="7"/>
        <pc:sldMkLst>
          <pc:docMk/>
          <pc:sldMk cId="0" sldId="268"/>
        </pc:sldMkLst>
      </pc:sldChg>
    </pc:docChg>
  </pc:docChgLst>
  <pc:docChgLst>
    <pc:chgData name="Jordan Palli Oliver Sorabjee" userId="S::jordan.sorabjee@un.org::91bb8fc1-812b-4488-b20e-63435ccc63aa" providerId="AD" clId="Web-{FCBED151-4BD4-CFAA-2AD5-F5E2BB733190}"/>
    <pc:docChg chg="modSld">
      <pc:chgData name="Jordan Palli Oliver Sorabjee" userId="S::jordan.sorabjee@un.org::91bb8fc1-812b-4488-b20e-63435ccc63aa" providerId="AD" clId="Web-{FCBED151-4BD4-CFAA-2AD5-F5E2BB733190}" dt="2025-07-24T08:48:20.209" v="5"/>
      <pc:docMkLst>
        <pc:docMk/>
      </pc:docMkLst>
      <pc:sldChg chg="modNotes">
        <pc:chgData name="Jordan Palli Oliver Sorabjee" userId="S::jordan.sorabjee@un.org::91bb8fc1-812b-4488-b20e-63435ccc63aa" providerId="AD" clId="Web-{FCBED151-4BD4-CFAA-2AD5-F5E2BB733190}" dt="2025-07-24T08:48:20.209" v="5"/>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Find guidance inserted in the note section of each slide.</a:t>
            </a:r>
            <a:endParaRPr/>
          </a:p>
        </p:txBody>
      </p:sp>
      <p:sp>
        <p:nvSpPr>
          <p:cNvPr id="230" name="Google Shape;2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1: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Short-term hides are generally close to the scene of an incident and used by a perpetrator to conceal an item immediately before and after an incident. This enables a perpetrator to leave the area without incriminating items to link him to the incident. In some cases, convenience and accessibility outweigh concealment and such hides are vulnerable to search</a:t>
            </a:r>
            <a:endParaRPr/>
          </a:p>
          <a:p>
            <a:pPr marL="0" lvl="0" indent="0" algn="l" rtl="0">
              <a:spcBef>
                <a:spcPts val="0"/>
              </a:spcBef>
              <a:spcAft>
                <a:spcPts val="0"/>
              </a:spcAft>
              <a:buNone/>
            </a:pPr>
            <a:endParaRPr/>
          </a:p>
          <a:p>
            <a:pPr marL="0" lvl="0" indent="0" algn="l" rtl="0">
              <a:spcBef>
                <a:spcPts val="0"/>
              </a:spcBef>
              <a:spcAft>
                <a:spcPts val="0"/>
              </a:spcAft>
              <a:buNone/>
            </a:pPr>
            <a:r>
              <a:rPr lang="en-US"/>
              <a:t>Images are a examples of short term hides. Images courtesy of UK MOD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The transition of resources from long term hide to incident by the terrorist follows a basic system:</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Long term Hide: A trusted and experienced insurgent will be the major resources holder, usually know as the quartermaster. The location of the long term hide will be know to few, likely only the QM. Resources will be delivered and stored here by the QM for long periods of time until needed. </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Transit Hide: The QM will move the required resources to a transit hide where it will be collect by another insurgent and taken to a short term hide for the bomb setter to collect. This may be a hide location known to many individuals. </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Short term hide: This hide is used to place resources for short periods of time to enable the bomb placer to collect and emplace a device quickly.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b="1">
                <a:solidFill>
                  <a:srgbClr val="000000"/>
                </a:solidFill>
              </a:rPr>
              <a:t>Available for Immediate Use</a:t>
            </a:r>
            <a:r>
              <a:rPr lang="en-US">
                <a:solidFill>
                  <a:srgbClr val="000000"/>
                </a:solidFill>
              </a:rPr>
              <a:t>. Easily locatable using prominent features as reference points</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Courtesy US DoD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4: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solidFill>
                  <a:srgbClr val="000000"/>
                </a:solidFill>
              </a:rPr>
              <a:t>A hide must be assessable to enable the adversary ease of placement or recovery of items from the hide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Image Courtesy US DoD</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5: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A hide must not be attributable to individuals attempting to conceal resources</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Courtesy UK MOD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a:solidFill>
                  <a:srgbClr val="000000"/>
                </a:solidFill>
              </a:rPr>
              <a:t>A hide must be in a location such that it can be locatable both by day and night.  It would be easy to find this building due to its close proximity to the track and in open view which can be followed easily in darkness</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Courtesy UK MOD</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
        <p:nvSpPr>
          <p:cNvPr id="405" name="Google Shape;4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6" name="Google Shape;406;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4/2/2025</a:t>
            </a:r>
            <a:endParaRPr sz="1200" b="0" i="0" u="none" strike="noStrike" cap="none">
              <a:solidFill>
                <a:srgbClr val="000000"/>
              </a:solidFill>
              <a:latin typeface="Calibri"/>
              <a:ea typeface="Calibri"/>
              <a:cs typeface="Calibri"/>
              <a:sym typeface="Calibri"/>
            </a:endParaRPr>
          </a:p>
        </p:txBody>
      </p:sp>
      <p:sp>
        <p:nvSpPr>
          <p:cNvPr id="407" name="Google Shape;407;p17:notes"/>
          <p:cNvSpPr txBox="1">
            <a:spLocks noGrp="1"/>
          </p:cNvSpPr>
          <p:nvPr>
            <p:ph type="body" idx="1"/>
          </p:nvPr>
        </p:nvSpPr>
        <p:spPr>
          <a:xfrm>
            <a:off x="701040" y="4415790"/>
            <a:ext cx="5608320" cy="48806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8: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entury Gothic"/>
              <a:buNone/>
            </a:pPr>
            <a:r>
              <a:rPr lang="en-US" sz="1200">
                <a:latin typeface="Century Gothic"/>
                <a:ea typeface="Century Gothic"/>
                <a:cs typeface="Century Gothic"/>
                <a:sym typeface="Century Gothic"/>
              </a:rPr>
              <a:t>Area Search May or May Not be carried out by All Arms or Intermediate Search Teams subject to HEAT Factors which determine threat.</a:t>
            </a:r>
            <a:endParaRPr sz="1200">
              <a:latin typeface="Century Gothic"/>
              <a:ea typeface="Century Gothic"/>
              <a:cs typeface="Century Gothic"/>
              <a:sym typeface="Century Gothic"/>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9: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In order to determine if a task is appropriate for a search team to conduct a threat assessment should be carried out by a Search Advisor or IED threat mitigation advisor. As a search team, to help simplify this process and offer some guidance on the type of task you can or cannot conduct you can refer to this simple table/flow chart.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Instructor to talk through the table. Ensure you highlight the limitations of the All Arms/ Intermediate Search Team.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
        <p:nvSpPr>
          <p:cNvPr id="433" name="Google Shape;4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4" name="Google Shape;434;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4/2/2025</a:t>
            </a:r>
            <a:endParaRPr sz="1200" b="0" i="0" u="none" strike="noStrike" cap="none">
              <a:solidFill>
                <a:srgbClr val="000000"/>
              </a:solidFill>
              <a:latin typeface="Calibri"/>
              <a:ea typeface="Calibri"/>
              <a:cs typeface="Calibri"/>
              <a:sym typeface="Calibri"/>
            </a:endParaRPr>
          </a:p>
        </p:txBody>
      </p:sp>
      <p:sp>
        <p:nvSpPr>
          <p:cNvPr id="435" name="Google Shape;435;p20:notes"/>
          <p:cNvSpPr txBox="1">
            <a:spLocks noGrp="1"/>
          </p:cNvSpPr>
          <p:nvPr>
            <p:ph type="body" idx="1"/>
          </p:nvPr>
        </p:nvSpPr>
        <p:spPr>
          <a:xfrm>
            <a:off x="701040" y="4415790"/>
            <a:ext cx="5608320" cy="48806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
        <p:nvSpPr>
          <p:cNvPr id="237" name="Google Shape;23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4/2/2025</a:t>
            </a:r>
            <a:endParaRPr sz="1200" b="0" i="0" u="none" strike="noStrike" cap="none">
              <a:solidFill>
                <a:srgbClr val="000000"/>
              </a:solidFill>
              <a:latin typeface="Calibri"/>
              <a:ea typeface="Calibri"/>
              <a:cs typeface="Calibri"/>
              <a:sym typeface="Calibri"/>
            </a:endParaRPr>
          </a:p>
        </p:txBody>
      </p:sp>
      <p:sp>
        <p:nvSpPr>
          <p:cNvPr id="239" name="Google Shape;239;p3:notes"/>
          <p:cNvSpPr txBox="1">
            <a:spLocks noGrp="1"/>
          </p:cNvSpPr>
          <p:nvPr>
            <p:ph type="body" idx="1"/>
          </p:nvPr>
        </p:nvSpPr>
        <p:spPr>
          <a:xfrm>
            <a:off x="701040" y="4415790"/>
            <a:ext cx="5608320" cy="48806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Conditions for surface BAC operations may include:</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Urban areas</a:t>
            </a:r>
            <a:endParaRPr/>
          </a:p>
          <a:p>
            <a:pPr marL="171450" lvl="0" indent="-171450" algn="l" rtl="0">
              <a:spcBef>
                <a:spcPts val="0"/>
              </a:spcBef>
              <a:spcAft>
                <a:spcPts val="0"/>
              </a:spcAft>
              <a:buClr>
                <a:schemeClr val="dk1"/>
              </a:buClr>
              <a:buSzPts val="1200"/>
              <a:buFont typeface="Arial"/>
              <a:buChar char="•"/>
            </a:pPr>
            <a:r>
              <a:rPr lang="en-US"/>
              <a:t>Clearance of Sub munition strikes</a:t>
            </a:r>
            <a:endParaRPr/>
          </a:p>
          <a:p>
            <a:pPr marL="171450" lvl="0" indent="-171450" algn="l" rtl="0">
              <a:spcBef>
                <a:spcPts val="0"/>
              </a:spcBef>
              <a:spcAft>
                <a:spcPts val="0"/>
              </a:spcAft>
              <a:buClr>
                <a:schemeClr val="dk1"/>
              </a:buClr>
              <a:buSzPts val="1200"/>
              <a:buFont typeface="Arial"/>
              <a:buChar char="•"/>
            </a:pPr>
            <a:r>
              <a:rPr lang="en-US"/>
              <a:t>“kick out” due to demolition of ammo storage areas or vehicles</a:t>
            </a:r>
            <a:endParaRPr/>
          </a:p>
          <a:p>
            <a:pPr marL="171450" lvl="0" indent="-171450" algn="l" rtl="0">
              <a:spcBef>
                <a:spcPts val="0"/>
              </a:spcBef>
              <a:spcAft>
                <a:spcPts val="0"/>
              </a:spcAft>
              <a:buClr>
                <a:schemeClr val="dk1"/>
              </a:buClr>
              <a:buSzPts val="1200"/>
              <a:buFont typeface="Arial"/>
              <a:buChar char="•"/>
            </a:pPr>
            <a:r>
              <a:rPr lang="en-US"/>
              <a:t>Where UXO is likely to be Found or have penetrated ground level</a:t>
            </a:r>
            <a:endParaRPr/>
          </a:p>
        </p:txBody>
      </p:sp>
      <p:sp>
        <p:nvSpPr>
          <p:cNvPr id="452" name="Google Shape;45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000000"/>
              </a:buClr>
              <a:buSzPts val="1200"/>
              <a:buFont typeface="Arial"/>
              <a:buChar char="•"/>
            </a:pPr>
            <a:r>
              <a:rPr lang="en-US" b="0" i="0" u="none" strike="noStrike">
                <a:solidFill>
                  <a:srgbClr val="000000"/>
                </a:solidFill>
              </a:rPr>
              <a:t>Marking flags/cones/triangles/spray paint/pickets</a:t>
            </a:r>
            <a:r>
              <a:rPr lang="en-US" b="0" i="0">
                <a:solidFill>
                  <a:srgbClr val="000000"/>
                </a:solidFill>
              </a:rPr>
              <a:t>​</a:t>
            </a:r>
            <a:endParaRPr/>
          </a:p>
          <a:p>
            <a:pPr marL="0" lvl="0" indent="-76200" algn="l" rtl="0">
              <a:spcBef>
                <a:spcPts val="0"/>
              </a:spcBef>
              <a:spcAft>
                <a:spcPts val="0"/>
              </a:spcAft>
              <a:buClr>
                <a:srgbClr val="000000"/>
              </a:buClr>
              <a:buSzPts val="1200"/>
              <a:buFont typeface="Arial"/>
              <a:buChar char="•"/>
            </a:pPr>
            <a:r>
              <a:rPr lang="en-US" b="0" i="0" u="none" strike="noStrike">
                <a:solidFill>
                  <a:srgbClr val="000000"/>
                </a:solidFill>
              </a:rPr>
              <a:t>Metal detectors</a:t>
            </a:r>
            <a:r>
              <a:rPr lang="en-US" b="0" i="0">
                <a:solidFill>
                  <a:srgbClr val="000000"/>
                </a:solidFill>
              </a:rPr>
              <a:t>​ (for detector assisted search)</a:t>
            </a:r>
            <a:endParaRPr/>
          </a:p>
          <a:p>
            <a:pPr marL="0" lvl="0" indent="-76200" algn="l" rtl="0">
              <a:spcBef>
                <a:spcPts val="0"/>
              </a:spcBef>
              <a:spcAft>
                <a:spcPts val="0"/>
              </a:spcAft>
              <a:buClr>
                <a:srgbClr val="000000"/>
              </a:buClr>
              <a:buSzPts val="1200"/>
              <a:buFont typeface="Arial"/>
              <a:buChar char="•"/>
            </a:pPr>
            <a:r>
              <a:rPr lang="en-US" b="0" i="0" u="none" strike="noStrike">
                <a:solidFill>
                  <a:srgbClr val="000000"/>
                </a:solidFill>
              </a:rPr>
              <a:t>Marking sticks + hammer</a:t>
            </a:r>
            <a:r>
              <a:rPr lang="en-US" b="0" i="0">
                <a:solidFill>
                  <a:srgbClr val="000000"/>
                </a:solidFill>
              </a:rPr>
              <a:t>​</a:t>
            </a:r>
            <a:endParaRPr/>
          </a:p>
          <a:p>
            <a:pPr marL="0" lvl="0" indent="-76200" algn="l" rtl="0">
              <a:spcBef>
                <a:spcPts val="0"/>
              </a:spcBef>
              <a:spcAft>
                <a:spcPts val="0"/>
              </a:spcAft>
              <a:buClr>
                <a:srgbClr val="000000"/>
              </a:buClr>
              <a:buSzPts val="1200"/>
              <a:buFont typeface="Arial"/>
              <a:buChar char="•"/>
            </a:pPr>
            <a:r>
              <a:rPr lang="en-US" b="0" i="0" u="none" strike="noStrike">
                <a:solidFill>
                  <a:srgbClr val="000000"/>
                </a:solidFill>
              </a:rPr>
              <a:t>Red &amp; White tape.</a:t>
            </a:r>
            <a:r>
              <a:rPr lang="en-US" b="0" i="0">
                <a:solidFill>
                  <a:srgbClr val="000000"/>
                </a:solidFill>
              </a:rPr>
              <a:t>​</a:t>
            </a:r>
            <a:endParaRPr/>
          </a:p>
          <a:p>
            <a:pPr marL="0" lvl="0" indent="-76200" algn="l" rtl="0">
              <a:spcBef>
                <a:spcPts val="0"/>
              </a:spcBef>
              <a:spcAft>
                <a:spcPts val="0"/>
              </a:spcAft>
              <a:buClr>
                <a:srgbClr val="000000"/>
              </a:buClr>
              <a:buSzPts val="1200"/>
              <a:buFont typeface="Arial"/>
              <a:buChar char="•"/>
            </a:pPr>
            <a:r>
              <a:rPr lang="en-US" b="0" i="0" u="none" strike="noStrike">
                <a:solidFill>
                  <a:srgbClr val="000000"/>
                </a:solidFill>
              </a:rPr>
              <a:t>Lane ropes</a:t>
            </a:r>
            <a:r>
              <a:rPr lang="en-US" b="0" i="0">
                <a:solidFill>
                  <a:srgbClr val="000000"/>
                </a:solidFill>
              </a:rPr>
              <a:t>​</a:t>
            </a:r>
            <a:endParaRPr/>
          </a:p>
          <a:p>
            <a:pPr marL="0" lvl="0" indent="-76200" algn="l" rtl="0">
              <a:spcBef>
                <a:spcPts val="0"/>
              </a:spcBef>
              <a:spcAft>
                <a:spcPts val="0"/>
              </a:spcAft>
              <a:buClr>
                <a:srgbClr val="000000"/>
              </a:buClr>
              <a:buSzPts val="1200"/>
              <a:buFont typeface="Arial"/>
              <a:buChar char="•"/>
            </a:pPr>
            <a:r>
              <a:rPr lang="en-US" b="0" i="0" u="none" strike="noStrike">
                <a:solidFill>
                  <a:srgbClr val="000000"/>
                </a:solidFill>
              </a:rPr>
              <a:t>GPS + measuring tape</a:t>
            </a:r>
            <a:r>
              <a:rPr lang="en-US" b="0" i="0">
                <a:solidFill>
                  <a:srgbClr val="000000"/>
                </a:solidFill>
              </a:rPr>
              <a:t>​</a:t>
            </a:r>
            <a:endParaRPr/>
          </a:p>
          <a:p>
            <a:pPr marL="0" lvl="0" indent="-76200" algn="l" rtl="0">
              <a:spcBef>
                <a:spcPts val="0"/>
              </a:spcBef>
              <a:spcAft>
                <a:spcPts val="0"/>
              </a:spcAft>
              <a:buClr>
                <a:srgbClr val="000000"/>
              </a:buClr>
              <a:buSzPts val="1200"/>
              <a:buFont typeface="Arial"/>
              <a:buChar char="•"/>
            </a:pPr>
            <a:r>
              <a:rPr lang="en-US" b="0" i="0" u="none" strike="noStrike">
                <a:solidFill>
                  <a:srgbClr val="000000"/>
                </a:solidFill>
              </a:rPr>
              <a:t>PPE</a:t>
            </a:r>
            <a:r>
              <a:rPr lang="en-US" b="0" i="0">
                <a:solidFill>
                  <a:srgbClr val="000000"/>
                </a:solidFill>
              </a:rPr>
              <a:t>​</a:t>
            </a:r>
            <a:endParaRPr/>
          </a:p>
          <a:p>
            <a:pPr marL="0" lvl="0" indent="-76200" algn="l" rtl="0">
              <a:spcBef>
                <a:spcPts val="0"/>
              </a:spcBef>
              <a:spcAft>
                <a:spcPts val="0"/>
              </a:spcAft>
              <a:buClr>
                <a:srgbClr val="000000"/>
              </a:buClr>
              <a:buSzPts val="1200"/>
              <a:buFont typeface="Arial"/>
              <a:buChar char="•"/>
            </a:pPr>
            <a:r>
              <a:rPr lang="en-US" b="0" i="0" u="none" strike="noStrike">
                <a:solidFill>
                  <a:srgbClr val="000000"/>
                </a:solidFill>
              </a:rPr>
              <a:t>Comms (no radios inside hazard area!)</a:t>
            </a:r>
            <a:endParaRPr b="0" i="0">
              <a:solidFill>
                <a:srgbClr val="000000"/>
              </a:solidFill>
            </a:endParaRPr>
          </a:p>
          <a:p>
            <a:pPr marL="0" lvl="0" indent="-76200" algn="l" rtl="0">
              <a:spcBef>
                <a:spcPts val="0"/>
              </a:spcBef>
              <a:spcAft>
                <a:spcPts val="0"/>
              </a:spcAft>
              <a:buClr>
                <a:srgbClr val="000000"/>
              </a:buClr>
              <a:buSzPts val="1200"/>
              <a:buFont typeface="Arial"/>
              <a:buChar char="•"/>
            </a:pPr>
            <a:r>
              <a:rPr lang="en-US" b="0" i="0" u="none" strike="noStrike">
                <a:solidFill>
                  <a:srgbClr val="000000"/>
                </a:solidFill>
              </a:rPr>
              <a:t>NTS Report + Site map.</a:t>
            </a:r>
            <a:r>
              <a:rPr lang="en-US" b="0" i="0">
                <a:solidFill>
                  <a:srgbClr val="000000"/>
                </a:solidFill>
              </a:rPr>
              <a:t>​</a:t>
            </a:r>
            <a:endParaRPr/>
          </a:p>
          <a:p>
            <a:pPr marL="0" lvl="0" indent="0" algn="l" rtl="0">
              <a:spcBef>
                <a:spcPts val="0"/>
              </a:spcBef>
              <a:spcAft>
                <a:spcPts val="0"/>
              </a:spcAft>
              <a:buNone/>
            </a:pPr>
            <a:endParaRPr/>
          </a:p>
        </p:txBody>
      </p:sp>
      <p:sp>
        <p:nvSpPr>
          <p:cNvPr id="460" name="Google Shape;46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Site Set Up:</a:t>
            </a:r>
            <a:endParaRPr/>
          </a:p>
          <a:p>
            <a:pPr marL="0" lvl="0" indent="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Arial"/>
              <a:buChar char="•"/>
            </a:pPr>
            <a:r>
              <a:rPr lang="en-US"/>
              <a:t>CP minimum of 100m from hazard area</a:t>
            </a:r>
            <a:endParaRPr/>
          </a:p>
          <a:p>
            <a:pPr marL="171450" lvl="0" indent="-171450" algn="l" rtl="0">
              <a:spcBef>
                <a:spcPts val="0"/>
              </a:spcBef>
              <a:spcAft>
                <a:spcPts val="0"/>
              </a:spcAft>
              <a:buClr>
                <a:schemeClr val="dk1"/>
              </a:buClr>
              <a:buSzPts val="1200"/>
              <a:buFont typeface="Arial"/>
              <a:buChar char="•"/>
            </a:pPr>
            <a:r>
              <a:rPr lang="en-US"/>
              <a:t>Red/white markers 5m intervals</a:t>
            </a:r>
            <a:endParaRPr/>
          </a:p>
          <a:p>
            <a:pPr marL="171450" lvl="0" indent="-171450" algn="l" rtl="0">
              <a:spcBef>
                <a:spcPts val="0"/>
              </a:spcBef>
              <a:spcAft>
                <a:spcPts val="0"/>
              </a:spcAft>
              <a:buClr>
                <a:schemeClr val="dk1"/>
              </a:buClr>
              <a:buSzPts val="1200"/>
              <a:buFont typeface="Arial"/>
              <a:buChar char="•"/>
            </a:pPr>
            <a:r>
              <a:rPr lang="en-US"/>
              <a:t>Hazard tape at ground level</a:t>
            </a:r>
            <a:endParaRPr/>
          </a:p>
          <a:p>
            <a:pPr marL="171450" lvl="0" indent="-171450" algn="l" rtl="0">
              <a:spcBef>
                <a:spcPts val="0"/>
              </a:spcBef>
              <a:spcAft>
                <a:spcPts val="0"/>
              </a:spcAft>
              <a:buClr>
                <a:schemeClr val="dk1"/>
              </a:buClr>
              <a:buSzPts val="1200"/>
              <a:buFont typeface="Arial"/>
              <a:buChar char="•"/>
            </a:pPr>
            <a:r>
              <a:rPr lang="en-US"/>
              <a:t>Hazard area divided into 25mx25m or 50mx50m boxes (These may be broken down into 5mx5m boxes for better control of personnel)</a:t>
            </a:r>
            <a:endParaRPr/>
          </a:p>
          <a:p>
            <a:pPr marL="171450" lvl="0" indent="-171450" algn="l" rtl="0">
              <a:spcBef>
                <a:spcPts val="0"/>
              </a:spcBef>
              <a:spcAft>
                <a:spcPts val="0"/>
              </a:spcAft>
              <a:buClr>
                <a:schemeClr val="dk1"/>
              </a:buClr>
              <a:buSzPts val="1200"/>
              <a:buFont typeface="Arial"/>
              <a:buChar char="•"/>
            </a:pPr>
            <a:r>
              <a:rPr lang="en-US"/>
              <a:t>Search lanes are usually not required for surface BAC</a:t>
            </a:r>
            <a:endParaRPr/>
          </a:p>
          <a:p>
            <a:pPr marL="171450" lvl="0" indent="-171450" algn="l" rtl="0">
              <a:spcBef>
                <a:spcPts val="0"/>
              </a:spcBef>
              <a:spcAft>
                <a:spcPts val="0"/>
              </a:spcAft>
              <a:buClr>
                <a:schemeClr val="dk1"/>
              </a:buClr>
              <a:buSzPts val="1200"/>
              <a:buFont typeface="Arial"/>
              <a:buChar char="•"/>
            </a:pPr>
            <a:r>
              <a:rPr lang="en-US"/>
              <a:t>Irregular boxes can be divided by natural/man made features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8" name="Google Shape;46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Arial"/>
                <a:ea typeface="Arial"/>
                <a:cs typeface="Arial"/>
                <a:sym typeface="Arial"/>
              </a:rPr>
              <a:t>When carrying out surface clearance operations in Ukraine the following requirements shall be met:</a:t>
            </a:r>
            <a:endParaRPr/>
          </a:p>
          <a:p>
            <a:pPr marL="0" lvl="0" indent="0" algn="l" rtl="0">
              <a:spcBef>
                <a:spcPts val="0"/>
              </a:spcBef>
              <a:spcAft>
                <a:spcPts val="0"/>
              </a:spcAft>
              <a:buNone/>
            </a:pPr>
            <a:br>
              <a:rPr lang="en-US" sz="1800">
                <a:latin typeface="Arial"/>
                <a:ea typeface="Arial"/>
                <a:cs typeface="Arial"/>
                <a:sym typeface="Arial"/>
              </a:rPr>
            </a:br>
            <a:r>
              <a:rPr lang="en-US" sz="1800">
                <a:latin typeface="Noto Sans Symbols"/>
                <a:ea typeface="Noto Sans Symbols"/>
                <a:cs typeface="Noto Sans Symbols"/>
                <a:sym typeface="Noto Sans Symbols"/>
              </a:rPr>
              <a:t>• </a:t>
            </a:r>
            <a:r>
              <a:rPr lang="en-US" sz="1800">
                <a:latin typeface="Arial"/>
                <a:ea typeface="Arial"/>
                <a:cs typeface="Arial"/>
                <a:sym typeface="Arial"/>
              </a:rPr>
              <a:t>The spacing of searchers is to be set to match the ground conditions ensuring that each individual searcher is capable of searching his/her assigned search width. In areas with heavy </a:t>
            </a:r>
            <a:endParaRPr/>
          </a:p>
          <a:p>
            <a:pPr marL="0" lvl="0" indent="0" algn="l" rtl="0">
              <a:spcBef>
                <a:spcPts val="0"/>
              </a:spcBef>
              <a:spcAft>
                <a:spcPts val="0"/>
              </a:spcAft>
              <a:buNone/>
            </a:pPr>
            <a:r>
              <a:rPr lang="en-US" sz="1800">
                <a:latin typeface="Arial"/>
                <a:ea typeface="Arial"/>
                <a:cs typeface="Arial"/>
                <a:sym typeface="Arial"/>
              </a:rPr>
              <a:t>vegetation a one-meter search width may be necessary.</a:t>
            </a:r>
            <a:br>
              <a:rPr lang="en-US" sz="1800">
                <a:latin typeface="Arial"/>
                <a:ea typeface="Arial"/>
                <a:cs typeface="Arial"/>
                <a:sym typeface="Arial"/>
              </a:rPr>
            </a:br>
            <a:r>
              <a:rPr lang="en-US" sz="1800">
                <a:latin typeface="Noto Sans Symbols"/>
                <a:ea typeface="Noto Sans Symbols"/>
                <a:cs typeface="Noto Sans Symbols"/>
                <a:sym typeface="Noto Sans Symbols"/>
              </a:rPr>
              <a:t>• </a:t>
            </a:r>
            <a:r>
              <a:rPr lang="en-US" sz="1800">
                <a:latin typeface="Arial"/>
                <a:ea typeface="Arial"/>
                <a:cs typeface="Arial"/>
                <a:sym typeface="Arial"/>
              </a:rPr>
              <a:t>The forward and lateral movement of searchers is strictly controlled by the Team Leader to </a:t>
            </a:r>
            <a:endParaRPr/>
          </a:p>
          <a:p>
            <a:pPr marL="0" lvl="0" indent="0" algn="l" rtl="0">
              <a:spcBef>
                <a:spcPts val="0"/>
              </a:spcBef>
              <a:spcAft>
                <a:spcPts val="0"/>
              </a:spcAft>
              <a:buNone/>
            </a:pPr>
            <a:r>
              <a:rPr lang="en-US" sz="1800">
                <a:latin typeface="Arial"/>
                <a:ea typeface="Arial"/>
                <a:cs typeface="Arial"/>
                <a:sym typeface="Arial"/>
              </a:rPr>
              <a:t>ensure that the whole area is properly searched.</a:t>
            </a:r>
            <a:br>
              <a:rPr lang="en-US" sz="1800">
                <a:latin typeface="Arial"/>
                <a:ea typeface="Arial"/>
                <a:cs typeface="Arial"/>
                <a:sym typeface="Arial"/>
              </a:rPr>
            </a:br>
            <a:r>
              <a:rPr lang="en-US" sz="1800">
                <a:latin typeface="Noto Sans Symbols"/>
                <a:ea typeface="Noto Sans Symbols"/>
                <a:cs typeface="Noto Sans Symbols"/>
                <a:sym typeface="Noto Sans Symbols"/>
              </a:rPr>
              <a:t>• </a:t>
            </a:r>
            <a:r>
              <a:rPr lang="en-US" sz="1800">
                <a:latin typeface="Arial"/>
                <a:ea typeface="Arial"/>
                <a:cs typeface="Arial"/>
                <a:sym typeface="Arial"/>
              </a:rPr>
              <a:t>The use of the 5 m x 5 m “sub boxes” is a very effective way to control the movement of the </a:t>
            </a:r>
            <a:endParaRPr/>
          </a:p>
          <a:p>
            <a:pPr marL="0" lvl="0" indent="0" algn="l" rtl="0">
              <a:spcBef>
                <a:spcPts val="0"/>
              </a:spcBef>
              <a:spcAft>
                <a:spcPts val="0"/>
              </a:spcAft>
              <a:buNone/>
            </a:pPr>
            <a:r>
              <a:rPr lang="en-US" sz="1800">
                <a:latin typeface="Arial"/>
                <a:ea typeface="Arial"/>
                <a:cs typeface="Arial"/>
                <a:sym typeface="Arial"/>
              </a:rPr>
              <a:t>individual searchers.</a:t>
            </a:r>
            <a:br>
              <a:rPr lang="en-US" sz="1800">
                <a:latin typeface="Arial"/>
                <a:ea typeface="Arial"/>
                <a:cs typeface="Arial"/>
                <a:sym typeface="Arial"/>
              </a:rPr>
            </a:br>
            <a:r>
              <a:rPr lang="en-US" sz="1800">
                <a:latin typeface="Noto Sans Symbols"/>
                <a:ea typeface="Noto Sans Symbols"/>
                <a:cs typeface="Noto Sans Symbols"/>
                <a:sym typeface="Noto Sans Symbols"/>
              </a:rPr>
              <a:t>• </a:t>
            </a:r>
            <a:r>
              <a:rPr lang="en-US" sz="1800">
                <a:latin typeface="Arial"/>
                <a:ea typeface="Arial"/>
                <a:cs typeface="Arial"/>
                <a:sym typeface="Arial"/>
              </a:rPr>
              <a:t>A reliable system of notifying the Team Leader when a UXO is located is used. This system </a:t>
            </a:r>
            <a:endParaRPr/>
          </a:p>
          <a:p>
            <a:pPr marL="0" lvl="0" indent="0" algn="l" rtl="0">
              <a:spcBef>
                <a:spcPts val="0"/>
              </a:spcBef>
              <a:spcAft>
                <a:spcPts val="0"/>
              </a:spcAft>
              <a:buNone/>
            </a:pPr>
            <a:r>
              <a:rPr lang="en-US" sz="1800">
                <a:latin typeface="Arial"/>
                <a:ea typeface="Arial"/>
                <a:cs typeface="Arial"/>
                <a:sym typeface="Arial"/>
              </a:rPr>
              <a:t>must ensure that searching ceases while the Team Leader inspects the UXO.</a:t>
            </a:r>
            <a:br>
              <a:rPr lang="en-US" sz="1800">
                <a:latin typeface="Arial"/>
                <a:ea typeface="Arial"/>
                <a:cs typeface="Arial"/>
                <a:sym typeface="Arial"/>
              </a:rPr>
            </a:br>
            <a:r>
              <a:rPr lang="en-US" sz="1800">
                <a:latin typeface="Noto Sans Symbols"/>
                <a:ea typeface="Noto Sans Symbols"/>
                <a:cs typeface="Noto Sans Symbols"/>
                <a:sym typeface="Noto Sans Symbols"/>
              </a:rPr>
              <a:t>• </a:t>
            </a:r>
            <a:r>
              <a:rPr lang="en-US" sz="1800">
                <a:latin typeface="Arial"/>
                <a:ea typeface="Arial"/>
                <a:cs typeface="Arial"/>
                <a:sym typeface="Arial"/>
              </a:rPr>
              <a:t>All located UXO are to be marked using a UXO marker (see SOP 03) and disposed of in </a:t>
            </a:r>
            <a:endParaRPr/>
          </a:p>
          <a:p>
            <a:pPr marL="0" lvl="0" indent="0" algn="l" rtl="0">
              <a:spcBef>
                <a:spcPts val="0"/>
              </a:spcBef>
              <a:spcAft>
                <a:spcPts val="0"/>
              </a:spcAft>
              <a:buNone/>
            </a:pPr>
            <a:r>
              <a:rPr lang="en-US" sz="1800">
                <a:latin typeface="Arial"/>
                <a:ea typeface="Arial"/>
                <a:cs typeface="Arial"/>
                <a:sym typeface="Arial"/>
              </a:rPr>
              <a:t>accordance with paragraph 09.12 below. Clearance may continue in a search box after a UXO has been located at the discretion of the Team Leader. </a:t>
            </a:r>
            <a:endParaRPr/>
          </a:p>
          <a:p>
            <a:pPr marL="0" lvl="0" indent="-114300" algn="l" rtl="0">
              <a:spcBef>
                <a:spcPts val="0"/>
              </a:spcBef>
              <a:spcAft>
                <a:spcPts val="0"/>
              </a:spcAft>
              <a:buClr>
                <a:schemeClr val="dk1"/>
              </a:buClr>
              <a:buSzPts val="1800"/>
              <a:buFont typeface="Arial"/>
              <a:buChar char="•"/>
            </a:pPr>
            <a:r>
              <a:rPr lang="en-US" sz="1800">
                <a:latin typeface="Arial"/>
                <a:ea typeface="Arial"/>
                <a:cs typeface="Arial"/>
                <a:sym typeface="Arial"/>
              </a:rPr>
              <a:t>Accurate records of clearance and UXOs located are to be maintained. </a:t>
            </a:r>
            <a:endParaRPr sz="1800">
              <a:latin typeface="Noto Sans Symbols"/>
              <a:ea typeface="Noto Sans Symbols"/>
              <a:cs typeface="Noto Sans Symbols"/>
              <a:sym typeface="Noto Sans Symbols"/>
            </a:endParaRPr>
          </a:p>
          <a:p>
            <a:pPr marL="0" lvl="0" indent="-114300" algn="l" rtl="0">
              <a:spcBef>
                <a:spcPts val="0"/>
              </a:spcBef>
              <a:spcAft>
                <a:spcPts val="0"/>
              </a:spcAft>
              <a:buClr>
                <a:schemeClr val="dk1"/>
              </a:buClr>
              <a:buSzPts val="1800"/>
              <a:buFont typeface="Arial"/>
              <a:buChar char="•"/>
            </a:pPr>
            <a:r>
              <a:rPr lang="en-US" sz="1800">
                <a:latin typeface="Arial"/>
                <a:ea typeface="Arial"/>
                <a:cs typeface="Arial"/>
                <a:sym typeface="Arial"/>
              </a:rPr>
              <a:t>Where necessary, ‘rummage search’ teams of 1 to 2 personnel equipped with metal detection equipment are to be assigned to search obstacles and areas of dense vegetation that cannot be safely or effectively checked by the search line. </a:t>
            </a:r>
            <a:endParaRPr sz="1800">
              <a:latin typeface="Noto Sans Symbols"/>
              <a:ea typeface="Noto Sans Symbols"/>
              <a:cs typeface="Noto Sans Symbols"/>
              <a:sym typeface="Noto Sans Symbols"/>
            </a:endParaRPr>
          </a:p>
          <a:p>
            <a:pPr marL="0" lvl="0" indent="-114300" algn="l" rtl="0">
              <a:spcBef>
                <a:spcPts val="0"/>
              </a:spcBef>
              <a:spcAft>
                <a:spcPts val="0"/>
              </a:spcAft>
              <a:buClr>
                <a:schemeClr val="dk1"/>
              </a:buClr>
              <a:buSzPts val="1800"/>
              <a:buFont typeface="Arial"/>
              <a:buChar char="•"/>
            </a:pPr>
            <a:r>
              <a:rPr lang="en-US" sz="1800">
                <a:latin typeface="Arial"/>
                <a:ea typeface="Arial"/>
                <a:cs typeface="Arial"/>
                <a:sym typeface="Arial"/>
              </a:rPr>
              <a:t>Whenever possible the Team Leader should ensure that the end of the work day coincides with the completion of searching within a search box. This eliminates the need to mark daily limits of clearance within a search box. </a:t>
            </a:r>
            <a:endParaRPr sz="1800">
              <a:latin typeface="Noto Sans Symbols"/>
              <a:ea typeface="Noto Sans Symbols"/>
              <a:cs typeface="Noto Sans Symbols"/>
              <a:sym typeface="Noto Sans Symbols"/>
            </a:endParaRPr>
          </a:p>
          <a:p>
            <a:pPr marL="0" lvl="0" indent="0" algn="l" rtl="0">
              <a:spcBef>
                <a:spcPts val="0"/>
              </a:spcBef>
              <a:spcAft>
                <a:spcPts val="0"/>
              </a:spcAft>
              <a:buNone/>
            </a:pPr>
            <a:endParaRPr/>
          </a:p>
        </p:txBody>
      </p:sp>
      <p:sp>
        <p:nvSpPr>
          <p:cNvPr id="476" name="Google Shape;47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Surface BAC is normally conducted by a visual search; however, detectors may be used to assist surface search operations, particularly when conducting rummage search or in areas of long vegetation.</a:t>
            </a:r>
            <a:endParaRPr/>
          </a:p>
        </p:txBody>
      </p:sp>
      <p:sp>
        <p:nvSpPr>
          <p:cNvPr id="484" name="Google Shape;48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Maximum of 1m between deminers </a:t>
            </a:r>
            <a:endParaRPr/>
          </a:p>
          <a:p>
            <a:pPr marL="171450" lvl="0" indent="-171450" algn="l" rtl="0">
              <a:spcBef>
                <a:spcPts val="0"/>
              </a:spcBef>
              <a:spcAft>
                <a:spcPts val="0"/>
              </a:spcAft>
              <a:buClr>
                <a:schemeClr val="dk1"/>
              </a:buClr>
              <a:buSzPts val="1200"/>
              <a:buFont typeface="Arial"/>
              <a:buChar char="•"/>
            </a:pPr>
            <a:r>
              <a:rPr lang="en-US"/>
              <a:t>Searcher walks from the baseline perpendicular to the edge of the box visually searching a 1m wide lane to their front. Where the vegetation is long a detector/locators can be used to assist the search.</a:t>
            </a:r>
            <a:endParaRPr/>
          </a:p>
          <a:p>
            <a:pPr marL="171450" lvl="0" indent="-171450" algn="l" rtl="0">
              <a:spcBef>
                <a:spcPts val="0"/>
              </a:spcBef>
              <a:spcAft>
                <a:spcPts val="0"/>
              </a:spcAft>
              <a:buClr>
                <a:schemeClr val="dk1"/>
              </a:buClr>
              <a:buSzPts val="1200"/>
              <a:buFont typeface="Arial"/>
              <a:buChar char="•"/>
            </a:pPr>
            <a:r>
              <a:rPr lang="en-US"/>
              <a:t>Cones/markers placed along at edge of searched area as he/she moves forward.</a:t>
            </a:r>
            <a:endParaRPr/>
          </a:p>
          <a:p>
            <a:pPr marL="171450" lvl="0" indent="-171450" algn="l" rtl="0">
              <a:spcBef>
                <a:spcPts val="0"/>
              </a:spcBef>
              <a:spcAft>
                <a:spcPts val="0"/>
              </a:spcAft>
              <a:buClr>
                <a:schemeClr val="dk1"/>
              </a:buClr>
              <a:buSzPts val="1200"/>
              <a:buFont typeface="Arial"/>
              <a:buChar char="•"/>
            </a:pPr>
            <a:r>
              <a:rPr lang="en-US"/>
              <a:t>Once end of box the searcher peels round to search back in the direction they came from</a:t>
            </a:r>
            <a:endParaRPr/>
          </a:p>
          <a:p>
            <a:pPr marL="171450" lvl="0" indent="-171450" algn="l" rtl="0">
              <a:spcBef>
                <a:spcPts val="0"/>
              </a:spcBef>
              <a:spcAft>
                <a:spcPts val="0"/>
              </a:spcAft>
              <a:buClr>
                <a:schemeClr val="dk1"/>
              </a:buClr>
              <a:buSzPts val="1200"/>
              <a:buFont typeface="Arial"/>
              <a:buChar char="•"/>
            </a:pPr>
            <a:r>
              <a:rPr lang="en-US"/>
              <a:t>As cones are passed, the searcher temporarily halts, and moves the marker to the limit of the new 1m lane.</a:t>
            </a:r>
            <a:endParaRPr/>
          </a:p>
          <a:p>
            <a:pPr marL="171450" lvl="0" indent="-171450" algn="l" rtl="0">
              <a:spcBef>
                <a:spcPts val="0"/>
              </a:spcBef>
              <a:spcAft>
                <a:spcPts val="0"/>
              </a:spcAft>
              <a:buClr>
                <a:schemeClr val="dk1"/>
              </a:buClr>
              <a:buSzPts val="1200"/>
              <a:buFont typeface="Arial"/>
              <a:buChar char="•"/>
            </a:pPr>
            <a:r>
              <a:rPr lang="en-US"/>
              <a:t>If an item of UXO is located, the searcher halts and informs the TL. Red flag/marker placed 10cm in front of item.</a:t>
            </a:r>
            <a:endParaRPr/>
          </a:p>
          <a:p>
            <a:pPr marL="171450" lvl="0" indent="-171450" algn="l" rtl="0">
              <a:spcBef>
                <a:spcPts val="0"/>
              </a:spcBef>
              <a:spcAft>
                <a:spcPts val="0"/>
              </a:spcAft>
              <a:buClr>
                <a:schemeClr val="dk1"/>
              </a:buClr>
              <a:buSzPts val="1200"/>
              <a:buFont typeface="Arial"/>
              <a:buChar char="•"/>
            </a:pPr>
            <a:r>
              <a:rPr lang="en-US"/>
              <a:t>TL to check item of UXO. Search to continue if safe to do so.</a:t>
            </a:r>
            <a:endParaRPr/>
          </a:p>
          <a:p>
            <a:pPr marL="171450" lvl="0" indent="-171450" algn="l" rtl="0">
              <a:spcBef>
                <a:spcPts val="0"/>
              </a:spcBef>
              <a:spcAft>
                <a:spcPts val="0"/>
              </a:spcAft>
              <a:buClr>
                <a:schemeClr val="dk1"/>
              </a:buClr>
              <a:buSzPts val="1200"/>
              <a:buFont typeface="Arial"/>
              <a:buChar char="•"/>
            </a:pPr>
            <a:r>
              <a:rPr lang="en-US"/>
              <a:t>One all UXO has been removed from the box (if safe to do so) or destroyed/rendered safe and removed then TL to QC box and replace white marker with black marker</a:t>
            </a:r>
            <a:endParaRPr/>
          </a:p>
          <a:p>
            <a:pPr marL="171450" lvl="0" indent="-95250" algn="l" rtl="0">
              <a:spcBef>
                <a:spcPts val="0"/>
              </a:spcBef>
              <a:spcAft>
                <a:spcPts val="0"/>
              </a:spcAft>
              <a:buClr>
                <a:schemeClr val="dk1"/>
              </a:buClr>
              <a:buSzPts val="1200"/>
              <a:buFont typeface="Arial"/>
              <a:buNone/>
            </a:pPr>
            <a:endParaRPr/>
          </a:p>
        </p:txBody>
      </p:sp>
      <p:sp>
        <p:nvSpPr>
          <p:cNvPr id="493" name="Google Shape;49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Maximum of 1m between deminers </a:t>
            </a:r>
            <a:endParaRPr/>
          </a:p>
          <a:p>
            <a:pPr marL="171450" lvl="0" indent="-171450" algn="l" rtl="0">
              <a:spcBef>
                <a:spcPts val="0"/>
              </a:spcBef>
              <a:spcAft>
                <a:spcPts val="0"/>
              </a:spcAft>
              <a:buClr>
                <a:schemeClr val="dk1"/>
              </a:buClr>
              <a:buSzPts val="1200"/>
              <a:buFont typeface="Arial"/>
              <a:buChar char="•"/>
            </a:pPr>
            <a:r>
              <a:rPr lang="en-US"/>
              <a:t>Searcher walks from the baseline perpendicular to the edge of the box searching a 2m wide lane to their front. locators can be used to assist the search.</a:t>
            </a:r>
            <a:endParaRPr/>
          </a:p>
          <a:p>
            <a:pPr marL="171450" lvl="0" indent="-171450" algn="l" rtl="0">
              <a:spcBef>
                <a:spcPts val="0"/>
              </a:spcBef>
              <a:spcAft>
                <a:spcPts val="0"/>
              </a:spcAft>
              <a:buClr>
                <a:schemeClr val="dk1"/>
              </a:buClr>
              <a:buSzPts val="1200"/>
              <a:buFont typeface="Arial"/>
              <a:buChar char="•"/>
            </a:pPr>
            <a:r>
              <a:rPr lang="en-US"/>
              <a:t>2</a:t>
            </a:r>
            <a:r>
              <a:rPr lang="en-US" baseline="30000"/>
              <a:t>nd</a:t>
            </a:r>
            <a:r>
              <a:rPr lang="en-US"/>
              <a:t> and further searchers move forward from the baseline when sufficient distance between searchers to avoid interference between search equipment and maintaining overlap of clearance.</a:t>
            </a:r>
            <a:endParaRPr/>
          </a:p>
          <a:p>
            <a:pPr marL="171450" lvl="0" indent="-171450" algn="l" rtl="0">
              <a:spcBef>
                <a:spcPts val="0"/>
              </a:spcBef>
              <a:spcAft>
                <a:spcPts val="0"/>
              </a:spcAft>
              <a:buClr>
                <a:schemeClr val="dk1"/>
              </a:buClr>
              <a:buSzPts val="1200"/>
              <a:buFont typeface="Arial"/>
              <a:buChar char="•"/>
            </a:pPr>
            <a:r>
              <a:rPr lang="en-US"/>
              <a:t>Cones/markers placed along at edge of searched area as the last searcher moves forward.</a:t>
            </a:r>
            <a:endParaRPr/>
          </a:p>
          <a:p>
            <a:pPr marL="171450" lvl="0" indent="-171450" algn="l" rtl="0">
              <a:spcBef>
                <a:spcPts val="0"/>
              </a:spcBef>
              <a:spcAft>
                <a:spcPts val="0"/>
              </a:spcAft>
              <a:buClr>
                <a:schemeClr val="dk1"/>
              </a:buClr>
              <a:buSzPts val="1200"/>
              <a:buFont typeface="Arial"/>
              <a:buChar char="•"/>
            </a:pPr>
            <a:r>
              <a:rPr lang="en-US"/>
              <a:t>Once end of lane the searcher peels round to search back in the direction they came from</a:t>
            </a:r>
            <a:endParaRPr/>
          </a:p>
          <a:p>
            <a:pPr marL="171450" lvl="0" indent="-171450" algn="l" rtl="0">
              <a:spcBef>
                <a:spcPts val="0"/>
              </a:spcBef>
              <a:spcAft>
                <a:spcPts val="0"/>
              </a:spcAft>
              <a:buClr>
                <a:schemeClr val="dk1"/>
              </a:buClr>
              <a:buSzPts val="1200"/>
              <a:buFont typeface="Arial"/>
              <a:buChar char="•"/>
            </a:pPr>
            <a:r>
              <a:rPr lang="en-US"/>
              <a:t>As cones are passed, the searcher temporarily halts, and moves the marker to the limit of the new limit of search.</a:t>
            </a:r>
            <a:endParaRPr/>
          </a:p>
          <a:p>
            <a:pPr marL="171450" lvl="0" indent="-171450" algn="l" rtl="0">
              <a:spcBef>
                <a:spcPts val="0"/>
              </a:spcBef>
              <a:spcAft>
                <a:spcPts val="0"/>
              </a:spcAft>
              <a:buClr>
                <a:schemeClr val="dk1"/>
              </a:buClr>
              <a:buSzPts val="1200"/>
              <a:buFont typeface="Arial"/>
              <a:buChar char="•"/>
            </a:pPr>
            <a:r>
              <a:rPr lang="en-US"/>
              <a:t>If an item of UXO is located, the searcher halts and informs the TL. Red flag/marker placed 10cm in front of item.</a:t>
            </a:r>
            <a:endParaRPr/>
          </a:p>
          <a:p>
            <a:pPr marL="171450" lvl="0" indent="-171450" algn="l" rtl="0">
              <a:spcBef>
                <a:spcPts val="0"/>
              </a:spcBef>
              <a:spcAft>
                <a:spcPts val="0"/>
              </a:spcAft>
              <a:buClr>
                <a:schemeClr val="dk1"/>
              </a:buClr>
              <a:buSzPts val="1200"/>
              <a:buFont typeface="Arial"/>
              <a:buChar char="•"/>
            </a:pPr>
            <a:r>
              <a:rPr lang="en-US"/>
              <a:t>TL to check item of UXO. Search to continue if safe to do so.</a:t>
            </a:r>
            <a:endParaRPr/>
          </a:p>
          <a:p>
            <a:pPr marL="171450" lvl="0" indent="-171450" algn="l" rtl="0">
              <a:spcBef>
                <a:spcPts val="0"/>
              </a:spcBef>
              <a:spcAft>
                <a:spcPts val="0"/>
              </a:spcAft>
              <a:buClr>
                <a:schemeClr val="dk1"/>
              </a:buClr>
              <a:buSzPts val="1200"/>
              <a:buFont typeface="Arial"/>
              <a:buChar char="•"/>
            </a:pPr>
            <a:r>
              <a:rPr lang="en-US"/>
              <a:t>One all UXO has been removed from the box (if safe to do so) or destroyed/rendered safe and removed then the area is marked as clear.</a:t>
            </a:r>
            <a:endParaRPr/>
          </a:p>
          <a:p>
            <a:pPr marL="171450" lvl="0" indent="-95250" algn="l" rtl="0">
              <a:spcBef>
                <a:spcPts val="0"/>
              </a:spcBef>
              <a:spcAft>
                <a:spcPts val="0"/>
              </a:spcAft>
              <a:buClr>
                <a:schemeClr val="dk1"/>
              </a:buClr>
              <a:buSzPts val="1200"/>
              <a:buFont typeface="Arial"/>
              <a:buNone/>
            </a:pPr>
            <a:endParaRPr/>
          </a:p>
        </p:txBody>
      </p:sp>
      <p:sp>
        <p:nvSpPr>
          <p:cNvPr id="511" name="Google Shape;51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
        <p:nvSpPr>
          <p:cNvPr id="531" name="Google Shape;53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2" name="Google Shape;532;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4/2/2025</a:t>
            </a:r>
            <a:endParaRPr sz="1200" b="0" i="0" u="none" strike="noStrike" cap="none">
              <a:solidFill>
                <a:srgbClr val="000000"/>
              </a:solidFill>
              <a:latin typeface="Calibri"/>
              <a:ea typeface="Calibri"/>
              <a:cs typeface="Calibri"/>
              <a:sym typeface="Calibri"/>
            </a:endParaRPr>
          </a:p>
        </p:txBody>
      </p:sp>
      <p:sp>
        <p:nvSpPr>
          <p:cNvPr id="533" name="Google Shape;533;p29:notes"/>
          <p:cNvSpPr txBox="1">
            <a:spLocks noGrp="1"/>
          </p:cNvSpPr>
          <p:nvPr>
            <p:ph type="body" idx="1"/>
          </p:nvPr>
        </p:nvSpPr>
        <p:spPr>
          <a:xfrm>
            <a:off x="701040" y="4415790"/>
            <a:ext cx="5608320" cy="48806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0: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457200" lvl="0" indent="-457200" algn="l" rtl="0">
              <a:spcBef>
                <a:spcPts val="0"/>
              </a:spcBef>
              <a:spcAft>
                <a:spcPts val="0"/>
              </a:spcAft>
              <a:buClr>
                <a:srgbClr val="000000"/>
              </a:buClr>
              <a:buSzPts val="1200"/>
              <a:buFont typeface="Arial"/>
              <a:buChar char="•"/>
            </a:pPr>
            <a:r>
              <a:rPr lang="en-US" sz="1200">
                <a:solidFill>
                  <a:srgbClr val="000000"/>
                </a:solidFill>
                <a:latin typeface="Century Gothic"/>
                <a:ea typeface="Century Gothic"/>
                <a:cs typeface="Century Gothic"/>
                <a:sym typeface="Century Gothic"/>
              </a:rPr>
              <a:t>Area search relies on the use of Winthrop Theory</a:t>
            </a:r>
            <a:endParaRPr/>
          </a:p>
          <a:p>
            <a:pPr marL="457200" lvl="0" indent="-457200" algn="l" rtl="0">
              <a:spcBef>
                <a:spcPts val="0"/>
              </a:spcBef>
              <a:spcAft>
                <a:spcPts val="0"/>
              </a:spcAft>
              <a:buClr>
                <a:srgbClr val="000000"/>
              </a:buClr>
              <a:buSzPts val="1200"/>
              <a:buFont typeface="Arial"/>
              <a:buChar char="•"/>
            </a:pPr>
            <a:r>
              <a:rPr lang="en-US" sz="1200">
                <a:solidFill>
                  <a:srgbClr val="000000"/>
                </a:solidFill>
                <a:latin typeface="Century Gothic"/>
                <a:ea typeface="Century Gothic"/>
                <a:cs typeface="Century Gothic"/>
                <a:sym typeface="Century Gothic"/>
              </a:rPr>
              <a:t>This is the idea that items are hidden near easily identifiable reference points </a:t>
            </a:r>
            <a:endParaRPr/>
          </a:p>
          <a:p>
            <a:pPr marL="457200" lvl="0" indent="-457200" algn="l" rtl="0">
              <a:spcBef>
                <a:spcPts val="0"/>
              </a:spcBef>
              <a:spcAft>
                <a:spcPts val="0"/>
              </a:spcAft>
              <a:buClr>
                <a:srgbClr val="000000"/>
              </a:buClr>
              <a:buSzPts val="1200"/>
              <a:buFont typeface="Arial"/>
              <a:buChar char="•"/>
            </a:pPr>
            <a:r>
              <a:rPr lang="en-US" sz="1200">
                <a:solidFill>
                  <a:srgbClr val="000000"/>
                </a:solidFill>
                <a:latin typeface="Century Gothic"/>
                <a:ea typeface="Century Gothic"/>
                <a:cs typeface="Century Gothic"/>
                <a:sym typeface="Century Gothic"/>
              </a:rPr>
              <a:t>Aid the person to be able to find the cache/hide</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
        <p:nvSpPr>
          <p:cNvPr id="264" name="Google Shape;26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5" name="Google Shape;265;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4/2/2025</a:t>
            </a:r>
            <a:endParaRPr sz="1200" b="0" i="0" u="none" strike="noStrike" cap="none">
              <a:solidFill>
                <a:srgbClr val="000000"/>
              </a:solidFill>
              <a:latin typeface="Calibri"/>
              <a:ea typeface="Calibri"/>
              <a:cs typeface="Calibri"/>
              <a:sym typeface="Calibri"/>
            </a:endParaRPr>
          </a:p>
        </p:txBody>
      </p:sp>
      <p:sp>
        <p:nvSpPr>
          <p:cNvPr id="266" name="Google Shape;266;p4:notes"/>
          <p:cNvSpPr txBox="1">
            <a:spLocks noGrp="1"/>
          </p:cNvSpPr>
          <p:nvPr>
            <p:ph type="body" idx="1"/>
          </p:nvPr>
        </p:nvSpPr>
        <p:spPr>
          <a:xfrm>
            <a:off x="701040" y="4415790"/>
            <a:ext cx="5608320" cy="48806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1: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Explain primary and secondary markers. </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b="1">
                <a:solidFill>
                  <a:srgbClr val="000000"/>
                </a:solidFill>
              </a:rPr>
              <a:t>Primary markers: </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A sharp bend in the road</a:t>
            </a:r>
            <a:endParaRPr/>
          </a:p>
          <a:p>
            <a:pPr marL="0" lvl="0" indent="0" algn="l" rtl="0">
              <a:spcBef>
                <a:spcPts val="0"/>
              </a:spcBef>
              <a:spcAft>
                <a:spcPts val="0"/>
              </a:spcAft>
              <a:buNone/>
            </a:pPr>
            <a:r>
              <a:rPr lang="en-US">
                <a:solidFill>
                  <a:srgbClr val="000000"/>
                </a:solidFill>
              </a:rPr>
              <a:t>A large tree upon the bend in the road</a:t>
            </a:r>
            <a:endParaRPr/>
          </a:p>
          <a:p>
            <a:pPr marL="0" lvl="0" indent="0" algn="l" rtl="0">
              <a:spcBef>
                <a:spcPts val="0"/>
              </a:spcBef>
              <a:spcAft>
                <a:spcPts val="0"/>
              </a:spcAft>
              <a:buNone/>
            </a:pPr>
            <a:r>
              <a:rPr lang="en-US">
                <a:solidFill>
                  <a:srgbClr val="000000"/>
                </a:solidFill>
              </a:rPr>
              <a:t>A large lay-by just before the bend in the road</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b="1">
                <a:solidFill>
                  <a:srgbClr val="000000"/>
                </a:solidFill>
              </a:rPr>
              <a:t>Secondary Markers:</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Tree to rear of large tree next to bend in road</a:t>
            </a:r>
            <a:endParaRPr/>
          </a:p>
          <a:p>
            <a:pPr marL="0" lvl="0" indent="0" algn="l" rtl="0">
              <a:spcBef>
                <a:spcPts val="0"/>
              </a:spcBef>
              <a:spcAft>
                <a:spcPts val="0"/>
              </a:spcAft>
              <a:buNone/>
            </a:pPr>
            <a:r>
              <a:rPr lang="en-US">
                <a:solidFill>
                  <a:srgbClr val="000000"/>
                </a:solidFill>
              </a:rPr>
              <a:t>Line up two trees next to bend in road and site through to other side of road to smallest palm tree</a:t>
            </a:r>
            <a:endParaRPr/>
          </a:p>
          <a:p>
            <a:pPr marL="0" lvl="0" indent="0" algn="l" rtl="0">
              <a:spcBef>
                <a:spcPts val="0"/>
              </a:spcBef>
              <a:spcAft>
                <a:spcPts val="0"/>
              </a:spcAft>
              <a:buNone/>
            </a:pPr>
            <a:r>
              <a:rPr lang="en-US">
                <a:solidFill>
                  <a:srgbClr val="000000"/>
                </a:solidFill>
              </a:rPr>
              <a:t>Bend in road with large palm tree opposite end smaller palm next to road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2: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2:notes"/>
          <p:cNvSpPr txBox="1">
            <a:spLocks noGrp="1"/>
          </p:cNvSpPr>
          <p:nvPr>
            <p:ph type="body" idx="1"/>
          </p:nvPr>
        </p:nvSpPr>
        <p:spPr>
          <a:xfrm>
            <a:off x="673100" y="3990542"/>
            <a:ext cx="5389563" cy="556909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solidFill>
                  <a:srgbClr val="000000"/>
                </a:solidFill>
              </a:rPr>
              <a:t>Mapping:</a:t>
            </a:r>
            <a:endParaRPr sz="1100">
              <a:solidFill>
                <a:srgbClr val="000000"/>
              </a:solidFill>
            </a:endParaRPr>
          </a:p>
          <a:p>
            <a:pPr marL="0" lvl="0" indent="0" algn="l" rtl="0">
              <a:spcBef>
                <a:spcPts val="0"/>
              </a:spcBef>
              <a:spcAft>
                <a:spcPts val="0"/>
              </a:spcAft>
              <a:buNone/>
            </a:pPr>
            <a:r>
              <a:rPr lang="en-US" sz="1100">
                <a:solidFill>
                  <a:srgbClr val="000000"/>
                </a:solidFill>
              </a:rPr>
              <a:t>It may not always be possible to get eyes on the target area and your only source of information which shows detail of the ground will be mapping. It is also useful for planning and briefing to mark routes, SSP, Heli pick up and drop off, Boundaries, limitations of areas and to identify ground features such high water, populated areas, open ground etc. </a:t>
            </a:r>
            <a:endParaRPr sz="1100">
              <a:solidFill>
                <a:srgbClr val="000000"/>
              </a:solidFill>
            </a:endParaRPr>
          </a:p>
          <a:p>
            <a:pPr marL="0" lvl="0" indent="0" algn="l" rtl="0">
              <a:spcBef>
                <a:spcPts val="0"/>
              </a:spcBef>
              <a:spcAft>
                <a:spcPts val="0"/>
              </a:spcAft>
              <a:buNone/>
            </a:pPr>
            <a:r>
              <a:rPr lang="en-US" sz="1100">
                <a:solidFill>
                  <a:srgbClr val="000000"/>
                </a:solidFill>
              </a:rPr>
              <a:t> </a:t>
            </a:r>
            <a:endParaRPr/>
          </a:p>
          <a:p>
            <a:pPr marL="0" lvl="0" indent="0" algn="l" rtl="0">
              <a:spcBef>
                <a:spcPts val="0"/>
              </a:spcBef>
              <a:spcAft>
                <a:spcPts val="0"/>
              </a:spcAft>
              <a:buNone/>
            </a:pPr>
            <a:r>
              <a:rPr lang="en-US" sz="1100" b="1">
                <a:solidFill>
                  <a:srgbClr val="000000"/>
                </a:solidFill>
              </a:rPr>
              <a:t>Photography:</a:t>
            </a:r>
            <a:endParaRPr sz="1100" b="0">
              <a:solidFill>
                <a:srgbClr val="000000"/>
              </a:solidFill>
            </a:endParaRPr>
          </a:p>
          <a:p>
            <a:pPr marL="0" lvl="0" indent="0" algn="l" rtl="0">
              <a:spcBef>
                <a:spcPts val="0"/>
              </a:spcBef>
              <a:spcAft>
                <a:spcPts val="0"/>
              </a:spcAft>
              <a:buNone/>
            </a:pPr>
            <a:r>
              <a:rPr lang="en-US" sz="1100">
                <a:solidFill>
                  <a:srgbClr val="000000"/>
                </a:solidFill>
              </a:rPr>
              <a:t>As with the mapping aerial photography can tell you a lot about your areas of operation. If the theatre of operations has the facility, imagery can be exploited to identify anomalies, track paths, disturbed ground. </a:t>
            </a:r>
            <a:endParaRPr sz="1100">
              <a:solidFill>
                <a:srgbClr val="000000"/>
              </a:solidFill>
            </a:endParaRPr>
          </a:p>
          <a:p>
            <a:pPr marL="0" lvl="0" indent="0" algn="l" rtl="0">
              <a:spcBef>
                <a:spcPts val="0"/>
              </a:spcBef>
              <a:spcAft>
                <a:spcPts val="0"/>
              </a:spcAft>
              <a:buNone/>
            </a:pPr>
            <a:r>
              <a:rPr lang="en-US" sz="1100" b="1">
                <a:solidFill>
                  <a:srgbClr val="000000"/>
                </a:solidFill>
              </a:rPr>
              <a:t> </a:t>
            </a:r>
            <a:endParaRPr sz="1100">
              <a:solidFill>
                <a:srgbClr val="000000"/>
              </a:solidFill>
            </a:endParaRPr>
          </a:p>
          <a:p>
            <a:pPr marL="0" lvl="0" indent="0" algn="l" rtl="0">
              <a:spcBef>
                <a:spcPts val="0"/>
              </a:spcBef>
              <a:spcAft>
                <a:spcPts val="0"/>
              </a:spcAft>
              <a:buNone/>
            </a:pPr>
            <a:r>
              <a:rPr lang="en-US" sz="1100" b="1">
                <a:solidFill>
                  <a:srgbClr val="000000"/>
                </a:solidFill>
              </a:rPr>
              <a:t>Recce</a:t>
            </a:r>
            <a:r>
              <a:rPr lang="en-US" sz="1100">
                <a:solidFill>
                  <a:srgbClr val="000000"/>
                </a:solidFill>
              </a:rPr>
              <a:t>:</a:t>
            </a:r>
            <a:endParaRPr/>
          </a:p>
          <a:p>
            <a:pPr marL="0" lvl="0" indent="0" algn="l" rtl="0">
              <a:spcBef>
                <a:spcPts val="0"/>
              </a:spcBef>
              <a:spcAft>
                <a:spcPts val="0"/>
              </a:spcAft>
              <a:buNone/>
            </a:pPr>
            <a:r>
              <a:rPr lang="en-US" sz="1100">
                <a:solidFill>
                  <a:srgbClr val="000000"/>
                </a:solidFill>
              </a:rPr>
              <a:t> If you get chance, a recce of the ground will yield useful information, whether by vehicle, patrol or heli. Identifiable areas will include, the lay of the ground, types of building, routes in and out, ICP’s and SSP.</a:t>
            </a:r>
            <a:endParaRPr/>
          </a:p>
          <a:p>
            <a:pPr marL="0" lvl="0" indent="0" algn="l" rtl="0">
              <a:spcBef>
                <a:spcPts val="0"/>
              </a:spcBef>
              <a:spcAft>
                <a:spcPts val="0"/>
              </a:spcAft>
              <a:buNone/>
            </a:pPr>
            <a:r>
              <a:rPr lang="en-US" sz="1100">
                <a:solidFill>
                  <a:srgbClr val="000000"/>
                </a:solidFill>
              </a:rPr>
              <a:t> </a:t>
            </a:r>
            <a:endParaRPr/>
          </a:p>
          <a:p>
            <a:pPr marL="0" lvl="0" indent="0" algn="l" rtl="0">
              <a:spcBef>
                <a:spcPts val="0"/>
              </a:spcBef>
              <a:spcAft>
                <a:spcPts val="0"/>
              </a:spcAft>
              <a:buNone/>
            </a:pPr>
            <a:r>
              <a:rPr lang="en-US" sz="1100" b="1">
                <a:solidFill>
                  <a:srgbClr val="000000"/>
                </a:solidFill>
              </a:rPr>
              <a:t>Search Reports:</a:t>
            </a:r>
            <a:endParaRPr sz="1100">
              <a:solidFill>
                <a:srgbClr val="000000"/>
              </a:solidFill>
            </a:endParaRPr>
          </a:p>
          <a:p>
            <a:pPr marL="0" lvl="0" indent="0" algn="l" rtl="0">
              <a:spcBef>
                <a:spcPts val="0"/>
              </a:spcBef>
              <a:spcAft>
                <a:spcPts val="0"/>
              </a:spcAft>
              <a:buNone/>
            </a:pPr>
            <a:r>
              <a:rPr lang="en-US" sz="1100" b="1">
                <a:solidFill>
                  <a:srgbClr val="000000"/>
                </a:solidFill>
              </a:rPr>
              <a:t> </a:t>
            </a:r>
            <a:r>
              <a:rPr lang="en-US" sz="1100">
                <a:solidFill>
                  <a:srgbClr val="000000"/>
                </a:solidFill>
              </a:rPr>
              <a:t>If available the Team Commander should read through previous rummage search reports to identify trends or patterns used. It may highlight previous problems or difficulties such as boggy ground, previous markers used, materials used in the manufacture of the hide itself etc..</a:t>
            </a:r>
            <a:endParaRPr/>
          </a:p>
          <a:p>
            <a:pPr marL="0" lvl="0" indent="0" algn="l" rtl="0">
              <a:spcBef>
                <a:spcPts val="0"/>
              </a:spcBef>
              <a:spcAft>
                <a:spcPts val="0"/>
              </a:spcAft>
              <a:buNone/>
            </a:pPr>
            <a:endParaRPr sz="1100" b="1">
              <a:solidFill>
                <a:srgbClr val="000000"/>
              </a:solidFill>
            </a:endParaRPr>
          </a:p>
          <a:p>
            <a:pPr marL="0" lvl="0" indent="0" algn="l" rtl="0">
              <a:spcBef>
                <a:spcPts val="0"/>
              </a:spcBef>
              <a:spcAft>
                <a:spcPts val="0"/>
              </a:spcAft>
              <a:buNone/>
            </a:pPr>
            <a:r>
              <a:rPr lang="en-US" sz="1100" b="1">
                <a:solidFill>
                  <a:srgbClr val="000000"/>
                </a:solidFill>
              </a:rPr>
              <a:t>Local Knowledge:</a:t>
            </a:r>
            <a:endParaRPr sz="1100">
              <a:solidFill>
                <a:srgbClr val="000000"/>
              </a:solidFill>
            </a:endParaRPr>
          </a:p>
          <a:p>
            <a:pPr marL="0" lvl="0" indent="0" algn="l" rtl="0">
              <a:spcBef>
                <a:spcPts val="0"/>
              </a:spcBef>
              <a:spcAft>
                <a:spcPts val="0"/>
              </a:spcAft>
              <a:buNone/>
            </a:pPr>
            <a:r>
              <a:rPr lang="en-US" sz="1100">
                <a:solidFill>
                  <a:srgbClr val="000000"/>
                </a:solidFill>
              </a:rPr>
              <a:t> Talk to local commanders to find out about the area. If the locals are friendly this could also be a good source of intelligence. Speak to the interpreters, local forces and Police to gain intelligence. </a:t>
            </a:r>
            <a:endParaRPr sz="1100">
              <a:solidFill>
                <a:srgbClr val="000000"/>
              </a:solidFill>
            </a:endParaRPr>
          </a:p>
          <a:p>
            <a:pPr marL="0" lvl="0" indent="0" algn="l" rtl="0">
              <a:spcBef>
                <a:spcPts val="0"/>
              </a:spcBef>
              <a:spcAft>
                <a:spcPts val="0"/>
              </a:spcAft>
              <a:buNone/>
            </a:pPr>
            <a:r>
              <a:rPr lang="en-US" sz="1100" b="1">
                <a:solidFill>
                  <a:srgbClr val="000000"/>
                </a:solidFill>
              </a:rPr>
              <a:t> </a:t>
            </a:r>
            <a:endParaRPr sz="1100">
              <a:solidFill>
                <a:srgbClr val="000000"/>
              </a:solidFill>
            </a:endParaRPr>
          </a:p>
          <a:p>
            <a:pPr marL="0" lvl="0" indent="0" algn="l" rtl="0">
              <a:spcBef>
                <a:spcPts val="0"/>
              </a:spcBef>
              <a:spcAft>
                <a:spcPts val="0"/>
              </a:spcAft>
              <a:buNone/>
            </a:pPr>
            <a:r>
              <a:rPr lang="en-US" sz="1100">
                <a:solidFill>
                  <a:srgbClr val="000000"/>
                </a:solidFill>
              </a:rPr>
              <a:t>If available the Team Commander should read through previous rummage search reports to identify trends or patterns used. It may highlight previous problems or difficulties such as boggy ground, previous markers used, materials used in the manufacture of the hide itself etc.</a:t>
            </a:r>
            <a:endParaRPr sz="11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3: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3000"/>
              </a:lnSpc>
              <a:spcBef>
                <a:spcPts val="0"/>
              </a:spcBef>
              <a:spcAft>
                <a:spcPts val="0"/>
              </a:spcAft>
              <a:buClr>
                <a:srgbClr val="000000"/>
              </a:buClr>
              <a:buSzPts val="2800"/>
              <a:buFont typeface="Calibri"/>
              <a:buNone/>
            </a:pPr>
            <a:r>
              <a:rPr lang="en-US" sz="1200">
                <a:solidFill>
                  <a:srgbClr val="000000"/>
                </a:solidFill>
                <a:latin typeface="Century Gothic"/>
                <a:ea typeface="Century Gothic"/>
                <a:cs typeface="Century Gothic"/>
                <a:sym typeface="Century Gothic"/>
              </a:rPr>
              <a:t>Considerations when planning an area srearch:</a:t>
            </a:r>
            <a:endParaRPr/>
          </a:p>
          <a:p>
            <a:pPr marL="800100" lvl="1" indent="-342900" algn="l" rtl="0">
              <a:lnSpc>
                <a:spcPct val="103000"/>
              </a:lnSpc>
              <a:spcBef>
                <a:spcPts val="665"/>
              </a:spcBef>
              <a:spcAft>
                <a:spcPts val="0"/>
              </a:spcAft>
              <a:buClr>
                <a:srgbClr val="000000"/>
              </a:buClr>
              <a:buSzPts val="2800"/>
              <a:buFont typeface="Calibri"/>
              <a:buAutoNum type="arabicPeriod"/>
            </a:pPr>
            <a:r>
              <a:rPr lang="en-US" sz="1200">
                <a:solidFill>
                  <a:srgbClr val="000000"/>
                </a:solidFill>
                <a:latin typeface="Century Gothic"/>
                <a:ea typeface="Century Gothic"/>
                <a:cs typeface="Century Gothic"/>
                <a:sym typeface="Century Gothic"/>
              </a:rPr>
              <a:t>Threat – Has a threat assessment been carried out? Are you the right team for the task?</a:t>
            </a:r>
            <a:endParaRPr/>
          </a:p>
          <a:p>
            <a:pPr marL="800100" lvl="1" indent="-342900" algn="l" rtl="0">
              <a:lnSpc>
                <a:spcPct val="103000"/>
              </a:lnSpc>
              <a:spcBef>
                <a:spcPts val="665"/>
              </a:spcBef>
              <a:spcAft>
                <a:spcPts val="0"/>
              </a:spcAft>
              <a:buClr>
                <a:srgbClr val="000000"/>
              </a:buClr>
              <a:buSzPts val="2800"/>
              <a:buFont typeface="Calibri"/>
              <a:buAutoNum type="arabicPeriod"/>
            </a:pPr>
            <a:r>
              <a:rPr lang="en-US" sz="1200">
                <a:solidFill>
                  <a:srgbClr val="000000"/>
                </a:solidFill>
                <a:latin typeface="Century Gothic"/>
                <a:ea typeface="Century Gothic"/>
                <a:cs typeface="Century Gothic"/>
                <a:sym typeface="Century Gothic"/>
              </a:rPr>
              <a:t>Methods of Insertion/extraction – How will you get there and back with all your equipment?</a:t>
            </a:r>
            <a:endParaRPr/>
          </a:p>
          <a:p>
            <a:pPr marL="800100" lvl="1" indent="-342900" algn="l" rtl="0">
              <a:lnSpc>
                <a:spcPct val="103000"/>
              </a:lnSpc>
              <a:spcBef>
                <a:spcPts val="665"/>
              </a:spcBef>
              <a:spcAft>
                <a:spcPts val="0"/>
              </a:spcAft>
              <a:buClr>
                <a:srgbClr val="000000"/>
              </a:buClr>
              <a:buSzPts val="2800"/>
              <a:buFont typeface="Calibri"/>
              <a:buAutoNum type="arabicPeriod"/>
            </a:pPr>
            <a:r>
              <a:rPr lang="en-US" sz="1200">
                <a:solidFill>
                  <a:srgbClr val="000000"/>
                </a:solidFill>
                <a:latin typeface="Century Gothic"/>
                <a:ea typeface="Century Gothic"/>
                <a:cs typeface="Century Gothic"/>
                <a:sym typeface="Century Gothic"/>
              </a:rPr>
              <a:t>Target area – How big is the search area? Can you achieve the task?</a:t>
            </a:r>
            <a:endParaRPr/>
          </a:p>
          <a:p>
            <a:pPr marL="800100" lvl="1" indent="-342900" algn="l" rtl="0">
              <a:lnSpc>
                <a:spcPct val="103000"/>
              </a:lnSpc>
              <a:spcBef>
                <a:spcPts val="665"/>
              </a:spcBef>
              <a:spcAft>
                <a:spcPts val="0"/>
              </a:spcAft>
              <a:buClr>
                <a:srgbClr val="000000"/>
              </a:buClr>
              <a:buSzPts val="2800"/>
              <a:buFont typeface="Calibri"/>
              <a:buAutoNum type="arabicPeriod"/>
            </a:pPr>
            <a:r>
              <a:rPr lang="en-US" sz="1200">
                <a:solidFill>
                  <a:srgbClr val="000000"/>
                </a:solidFill>
                <a:latin typeface="Century Gothic"/>
                <a:ea typeface="Century Gothic"/>
                <a:cs typeface="Century Gothic"/>
                <a:sym typeface="Century Gothic"/>
              </a:rPr>
              <a:t>Pattern of life – Absence of Normal, presence of abnormal.</a:t>
            </a:r>
            <a:endParaRPr/>
          </a:p>
          <a:p>
            <a:pPr marL="800100" lvl="1" indent="-342900" algn="l" rtl="0">
              <a:lnSpc>
                <a:spcPct val="103000"/>
              </a:lnSpc>
              <a:spcBef>
                <a:spcPts val="665"/>
              </a:spcBef>
              <a:spcAft>
                <a:spcPts val="0"/>
              </a:spcAft>
              <a:buClr>
                <a:srgbClr val="000000"/>
              </a:buClr>
              <a:buSzPts val="2800"/>
              <a:buFont typeface="Calibri"/>
              <a:buAutoNum type="arabicPeriod"/>
            </a:pPr>
            <a:r>
              <a:rPr lang="en-US" sz="1200">
                <a:solidFill>
                  <a:srgbClr val="000000"/>
                </a:solidFill>
                <a:latin typeface="Century Gothic"/>
                <a:ea typeface="Century Gothic"/>
                <a:cs typeface="Century Gothic"/>
                <a:sym typeface="Century Gothic"/>
              </a:rPr>
              <a:t>Time available – Based on size of area</a:t>
            </a:r>
            <a:endParaRPr/>
          </a:p>
          <a:p>
            <a:pPr marL="800100" lvl="1" indent="-342900" algn="l" rtl="0">
              <a:lnSpc>
                <a:spcPct val="103000"/>
              </a:lnSpc>
              <a:spcBef>
                <a:spcPts val="665"/>
              </a:spcBef>
              <a:spcAft>
                <a:spcPts val="0"/>
              </a:spcAft>
              <a:buClr>
                <a:srgbClr val="000000"/>
              </a:buClr>
              <a:buSzPts val="2800"/>
              <a:buFont typeface="Calibri"/>
              <a:buAutoNum type="arabicPeriod"/>
            </a:pPr>
            <a:r>
              <a:rPr lang="en-US" sz="1200">
                <a:solidFill>
                  <a:srgbClr val="000000"/>
                </a:solidFill>
                <a:latin typeface="Century Gothic"/>
                <a:ea typeface="Century Gothic"/>
                <a:cs typeface="Century Gothic"/>
                <a:sym typeface="Century Gothic"/>
              </a:rPr>
              <a:t>Other agencies – Do you need other agencies e.g. IEDD or local police to deal with anything you find?</a:t>
            </a:r>
            <a:endParaRPr/>
          </a:p>
          <a:p>
            <a:pPr marL="800100" lvl="1" indent="-342900" algn="l" rtl="0">
              <a:lnSpc>
                <a:spcPct val="103000"/>
              </a:lnSpc>
              <a:spcBef>
                <a:spcPts val="665"/>
              </a:spcBef>
              <a:spcAft>
                <a:spcPts val="0"/>
              </a:spcAft>
              <a:buClr>
                <a:srgbClr val="000000"/>
              </a:buClr>
              <a:buSzPts val="2800"/>
              <a:buFont typeface="Calibri"/>
              <a:buAutoNum type="arabicPeriod"/>
            </a:pPr>
            <a:r>
              <a:rPr lang="en-US" sz="1200">
                <a:solidFill>
                  <a:srgbClr val="000000"/>
                </a:solidFill>
                <a:latin typeface="Century Gothic"/>
                <a:ea typeface="Century Gothic"/>
                <a:cs typeface="Century Gothic"/>
                <a:sym typeface="Century Gothic"/>
              </a:rPr>
              <a:t>Tactical situation – Does the tactical situation allow for you to complete the task? Do you need additional security?</a:t>
            </a:r>
            <a:endParaRPr/>
          </a:p>
          <a:p>
            <a:pPr marL="0" lvl="0" indent="0" algn="l" rtl="0">
              <a:spcBef>
                <a:spcPts val="665"/>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4: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35: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6: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7: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8: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9: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0: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9" name="Google Shape;279;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4/2/2025</a:t>
            </a:r>
            <a:endParaRPr sz="1200" b="0" i="0" u="none" strike="noStrike" cap="none">
              <a:solidFill>
                <a:srgbClr val="000000"/>
              </a:solidFill>
              <a:latin typeface="Calibri"/>
              <a:ea typeface="Calibri"/>
              <a:cs typeface="Calibri"/>
              <a:sym typeface="Calibri"/>
            </a:endParaRPr>
          </a:p>
        </p:txBody>
      </p:sp>
      <p:sp>
        <p:nvSpPr>
          <p:cNvPr id="280" name="Google Shape;280;p5:notes"/>
          <p:cNvSpPr txBox="1">
            <a:spLocks noGrp="1"/>
          </p:cNvSpPr>
          <p:nvPr>
            <p:ph type="body" idx="1"/>
          </p:nvPr>
        </p:nvSpPr>
        <p:spPr>
          <a:xfrm>
            <a:off x="701040" y="4415790"/>
            <a:ext cx="5608320" cy="48806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1: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Phase 3 – Boundary Check</a:t>
            </a:r>
            <a:r>
              <a:rPr lang="en-US"/>
              <a:t>. The Search team, including MWD team (if used),</a:t>
            </a:r>
            <a:endParaRPr/>
          </a:p>
          <a:p>
            <a:pPr marL="0" lvl="0" indent="0" algn="l" rtl="0">
              <a:spcBef>
                <a:spcPts val="0"/>
              </a:spcBef>
              <a:spcAft>
                <a:spcPts val="0"/>
              </a:spcAft>
              <a:buNone/>
            </a:pPr>
            <a:r>
              <a:rPr lang="en-US"/>
              <a:t>should walk the boundary, with the dog in front of the Search team. The Search team is</a:t>
            </a:r>
            <a:endParaRPr/>
          </a:p>
          <a:p>
            <a:pPr marL="0" lvl="0" indent="0" algn="l" rtl="0">
              <a:spcBef>
                <a:spcPts val="0"/>
              </a:spcBef>
              <a:spcAft>
                <a:spcPts val="0"/>
              </a:spcAft>
              <a:buNone/>
            </a:pPr>
            <a:r>
              <a:rPr lang="en-US"/>
              <a:t>not searching for any hidden items, but walking the boundary to achieve the following:</a:t>
            </a:r>
            <a:endParaRPr/>
          </a:p>
          <a:p>
            <a:pPr marL="0" lvl="0" indent="0" algn="l" rtl="0">
              <a:spcBef>
                <a:spcPts val="0"/>
              </a:spcBef>
              <a:spcAft>
                <a:spcPts val="0"/>
              </a:spcAft>
              <a:buNone/>
            </a:pPr>
            <a:r>
              <a:rPr lang="en-US"/>
              <a:t>a. To look for more reference points, out to 20 m outside the Search area.</a:t>
            </a:r>
            <a:endParaRPr/>
          </a:p>
          <a:p>
            <a:pPr marL="0" lvl="0" indent="0" algn="l" rtl="0">
              <a:spcBef>
                <a:spcPts val="0"/>
              </a:spcBef>
              <a:spcAft>
                <a:spcPts val="0"/>
              </a:spcAft>
              <a:buNone/>
            </a:pPr>
            <a:r>
              <a:rPr lang="en-US"/>
              <a:t>b. To look for primary and secondary markers.</a:t>
            </a:r>
            <a:endParaRPr/>
          </a:p>
          <a:p>
            <a:pPr marL="0" lvl="0" indent="0" algn="l" rtl="0">
              <a:spcBef>
                <a:spcPts val="0"/>
              </a:spcBef>
              <a:spcAft>
                <a:spcPts val="0"/>
              </a:spcAft>
              <a:buNone/>
            </a:pPr>
            <a:r>
              <a:rPr lang="en-US"/>
              <a:t>c. To confirm the boundary to the whole team.</a:t>
            </a:r>
            <a:endParaRPr/>
          </a:p>
          <a:p>
            <a:pPr marL="0" lvl="0" indent="0" algn="l" rtl="0">
              <a:spcBef>
                <a:spcPts val="0"/>
              </a:spcBef>
              <a:spcAft>
                <a:spcPts val="0"/>
              </a:spcAft>
              <a:buNone/>
            </a:pPr>
            <a:r>
              <a:rPr lang="en-US"/>
              <a:t>d. To look for any additional access into the area.</a:t>
            </a:r>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2: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43: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Each reference point is now search in order of priority. If an AES dog is used it must search the reference points first and any indication noted by scribe. </a:t>
            </a:r>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4: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used, the AES dog team should Search the reference point prior to the Search pair, with reference points Searched to a radius of 15 m. Starting at the center of the reference point and spiralling in to the 15 m point, Search pairs should have the following equipment available to them:</a:t>
            </a:r>
            <a:endParaRPr/>
          </a:p>
          <a:p>
            <a:pPr marL="0" lvl="0" indent="0" algn="l" rtl="0">
              <a:spcBef>
                <a:spcPts val="0"/>
              </a:spcBef>
              <a:spcAft>
                <a:spcPts val="0"/>
              </a:spcAft>
              <a:buNone/>
            </a:pPr>
            <a:r>
              <a:rPr lang="en-US"/>
              <a:t>a. Appropriate detector based on the threat assessment and object to be found.</a:t>
            </a:r>
            <a:endParaRPr/>
          </a:p>
          <a:p>
            <a:pPr marL="0" lvl="0" indent="0" algn="l" rtl="0">
              <a:spcBef>
                <a:spcPts val="0"/>
              </a:spcBef>
              <a:spcAft>
                <a:spcPts val="0"/>
              </a:spcAft>
              <a:buNone/>
            </a:pPr>
            <a:r>
              <a:rPr lang="en-US"/>
              <a:t>b. ECM – depending on the threat.</a:t>
            </a:r>
            <a:endParaRPr/>
          </a:p>
          <a:p>
            <a:pPr marL="0" lvl="0" indent="0" algn="l" rtl="0">
              <a:spcBef>
                <a:spcPts val="0"/>
              </a:spcBef>
              <a:spcAft>
                <a:spcPts val="0"/>
              </a:spcAft>
              <a:buNone/>
            </a:pPr>
            <a:r>
              <a:rPr lang="en-US"/>
              <a:t>c. Digging implement.</a:t>
            </a:r>
            <a:endParaRPr/>
          </a:p>
          <a:p>
            <a:pPr marL="0" lvl="0" indent="0" algn="l" rtl="0">
              <a:spcBef>
                <a:spcPts val="0"/>
              </a:spcBef>
              <a:spcAft>
                <a:spcPts val="0"/>
              </a:spcAft>
              <a:buNone/>
            </a:pPr>
            <a:r>
              <a:rPr lang="en-US"/>
              <a:t>d. Prodding implement.</a:t>
            </a:r>
            <a:endParaRPr/>
          </a:p>
          <a:p>
            <a:pPr marL="0" lvl="0" indent="0" algn="l" rtl="0">
              <a:spcBef>
                <a:spcPts val="0"/>
              </a:spcBef>
              <a:spcAft>
                <a:spcPts val="0"/>
              </a:spcAft>
              <a:buNone/>
            </a:pPr>
            <a:r>
              <a:rPr lang="en-US"/>
              <a:t>e. Mine marking cone and pin markers.</a:t>
            </a:r>
            <a:endParaRPr/>
          </a:p>
          <a:p>
            <a:pPr marL="0" lvl="0" indent="0" algn="l" rtl="0">
              <a:spcBef>
                <a:spcPts val="0"/>
              </a:spcBef>
              <a:spcAft>
                <a:spcPts val="0"/>
              </a:spcAft>
              <a:buNone/>
            </a:pPr>
            <a:r>
              <a:rPr lang="en-US"/>
              <a:t>f. Notebook and pen.</a:t>
            </a:r>
            <a:endParaRPr/>
          </a:p>
          <a:p>
            <a:pPr marL="0" lvl="0" indent="0" algn="l" rtl="0">
              <a:spcBef>
                <a:spcPts val="0"/>
              </a:spcBef>
              <a:spcAft>
                <a:spcPts val="0"/>
              </a:spcAft>
              <a:buNone/>
            </a:pPr>
            <a:r>
              <a:rPr lang="en-US"/>
              <a:t>g. Aerial photography (if possible).</a:t>
            </a:r>
            <a:endParaRPr/>
          </a:p>
          <a:p>
            <a:pPr marL="0" lvl="0" indent="0" algn="l" rtl="0">
              <a:spcBef>
                <a:spcPts val="0"/>
              </a:spcBef>
              <a:spcAft>
                <a:spcPts val="0"/>
              </a:spcAft>
              <a:buNone/>
            </a:pPr>
            <a:r>
              <a:rPr lang="en-US"/>
              <a:t>h. Camera.</a:t>
            </a:r>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5: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46: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Boundary Search</a:t>
            </a:r>
            <a:r>
              <a:rPr lang="en-US"/>
              <a:t>. The boundary should be searched by pairs</a:t>
            </a:r>
            <a:endParaRPr/>
          </a:p>
          <a:p>
            <a:pPr marL="0" lvl="0" indent="0" algn="l" rtl="0">
              <a:spcBef>
                <a:spcPts val="0"/>
              </a:spcBef>
              <a:spcAft>
                <a:spcPts val="0"/>
              </a:spcAft>
              <a:buNone/>
            </a:pPr>
            <a:r>
              <a:rPr lang="en-US"/>
              <a:t>operating in different directions to ensure maximum Search coverage with each pair</a:t>
            </a:r>
            <a:endParaRPr/>
          </a:p>
          <a:p>
            <a:pPr marL="0" lvl="0" indent="0" algn="l" rtl="0">
              <a:spcBef>
                <a:spcPts val="0"/>
              </a:spcBef>
              <a:spcAft>
                <a:spcPts val="0"/>
              </a:spcAft>
              <a:buNone/>
            </a:pPr>
            <a:r>
              <a:rPr lang="en-US"/>
              <a:t>completing a full circuit of the boundary, including an overlap. In addition, Searchers must</a:t>
            </a:r>
            <a:endParaRPr/>
          </a:p>
          <a:p>
            <a:pPr marL="0" lvl="0" indent="0" algn="l" rtl="0">
              <a:spcBef>
                <a:spcPts val="0"/>
              </a:spcBef>
              <a:spcAft>
                <a:spcPts val="0"/>
              </a:spcAft>
              <a:buNone/>
            </a:pPr>
            <a:r>
              <a:rPr lang="en-US"/>
              <a:t>ensure an overlap of 1m within their areas. Within high threat areas Searchers must be no</a:t>
            </a:r>
            <a:endParaRPr/>
          </a:p>
          <a:p>
            <a:pPr marL="0" lvl="0" indent="0" algn="l" rtl="0">
              <a:spcBef>
                <a:spcPts val="0"/>
              </a:spcBef>
              <a:spcAft>
                <a:spcPts val="0"/>
              </a:spcAft>
              <a:buNone/>
            </a:pPr>
            <a:r>
              <a:rPr lang="en-US"/>
              <a:t>closer than 10 m to one another and if appropriate, work under ECM cover.</a:t>
            </a:r>
            <a:endParaRPr/>
          </a:p>
          <a:p>
            <a:pPr marL="0" lvl="0" indent="0" algn="l" rtl="0">
              <a:spcBef>
                <a:spcPts val="0"/>
              </a:spcBef>
              <a:spcAft>
                <a:spcPts val="0"/>
              </a:spcAft>
              <a:buNone/>
            </a:pPr>
            <a:endParaRPr/>
          </a:p>
          <a:p>
            <a:pPr marL="0" lvl="0" indent="0" algn="l" rtl="0">
              <a:spcBef>
                <a:spcPts val="0"/>
              </a:spcBef>
              <a:spcAft>
                <a:spcPts val="0"/>
              </a:spcAft>
              <a:buNone/>
            </a:pPr>
            <a:r>
              <a:rPr lang="en-US"/>
              <a:t>Elaborate on the slide to confirm searching the boundary</a:t>
            </a:r>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47: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48: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49: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r>
              <a:rPr lang="en-US">
                <a:solidFill>
                  <a:srgbClr val="000000"/>
                </a:solidFill>
              </a:rPr>
              <a:t>(1) </a:t>
            </a:r>
            <a:r>
              <a:rPr lang="en-US" i="1">
                <a:solidFill>
                  <a:srgbClr val="000000"/>
                </a:solidFill>
              </a:rPr>
              <a:t>Life Threatening Find. </a:t>
            </a:r>
            <a:r>
              <a:rPr lang="en-US">
                <a:solidFill>
                  <a:srgbClr val="000000"/>
                </a:solidFill>
              </a:rPr>
              <a:t>An item that is likely to cause direct threat to life, immediate evacuation of the area is to be conducted as per explosive safety distances. A 5C Operation must be implemented and EOD support requested Expand on bullet points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50: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r>
              <a:rPr lang="en-US">
                <a:solidFill>
                  <a:srgbClr val="000000"/>
                </a:solidFill>
              </a:rPr>
              <a:t>(2) </a:t>
            </a:r>
            <a:r>
              <a:rPr lang="en-US" i="1">
                <a:solidFill>
                  <a:srgbClr val="000000"/>
                </a:solidFill>
              </a:rPr>
              <a:t>Non-Life Threatening Find. </a:t>
            </a:r>
            <a:r>
              <a:rPr lang="en-US">
                <a:solidFill>
                  <a:srgbClr val="000000"/>
                </a:solidFill>
              </a:rPr>
              <a:t>A find of explosives or component parts that poses no immediate threat to life that has been identified by a competent person. The item found must not pose any threat unless influenced. These items will be assessed and recovered by an EOD operator/authorised person Expand on bullet points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In a UN Peace Support Operating environment, area search is typically a defensive operation to provide a level of assurance, and/or confirm the absence of adversaryresource when holding ground for a prolonged period.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FF0000"/>
              </a:buClr>
              <a:buSzPts val="1200"/>
              <a:buFont typeface="Calibri"/>
              <a:buNone/>
            </a:pPr>
            <a:r>
              <a:rPr lang="en-US" sz="1200">
                <a:solidFill>
                  <a:srgbClr val="FF0000"/>
                </a:solidFill>
              </a:rPr>
              <a:t>Area Search may also be part of pre-planned operations to deny adversary use of IED making materiel (pre-emptive search). In this instance, </a:t>
            </a:r>
            <a:r>
              <a:rPr lang="en-US"/>
              <a:t>Area Search is principally an offensive operation and is used to locate adversary resources secreted in hide locations. It uses the principle that an adversary follows identifiable criteria when attempting to conceal resources.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Area Search can be a high threat operation, particularly when employed as a offensive operation (pre-emptive Search). Hides and caches may be protected with IEDs and booby traps. In these conditions, Area Search should not be carried out by All Arms/Intermediate Search teams. Determination of threat may be considered using the HEAT factors and a threat assessment.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includes pattern analysis, known as the ‘Winthrop Theory’, enabling Searchers to identify the most likely areas to contain a hide.</a:t>
            </a:r>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Instructor to carry a full demonstration of a detailed person search.</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296" name="Google Shape;2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4/2/2025</a:t>
            </a:r>
            <a:endParaRPr sz="1200" b="0" i="0" u="none" strike="noStrike" cap="none">
              <a:solidFill>
                <a:srgbClr val="000000"/>
              </a:solidFill>
              <a:latin typeface="Calibri"/>
              <a:ea typeface="Calibri"/>
              <a:cs typeface="Calibri"/>
              <a:sym typeface="Calibri"/>
            </a:endParaRPr>
          </a:p>
        </p:txBody>
      </p:sp>
      <p:sp>
        <p:nvSpPr>
          <p:cNvPr id="298" name="Google Shape;298;p7:notes"/>
          <p:cNvSpPr txBox="1">
            <a:spLocks noGrp="1"/>
          </p:cNvSpPr>
          <p:nvPr>
            <p:ph type="body" idx="1"/>
          </p:nvPr>
        </p:nvSpPr>
        <p:spPr>
          <a:xfrm>
            <a:off x="701040" y="4415790"/>
            <a:ext cx="5608320" cy="48806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The procedures employed during an Area search are based on a low level of threat in recognition that it is unlikely a search team would be specifically targeted as part of a pre-planned attack.  An opportunist may be prepared to attack a team by shooting or initiating an incident in another location to create a distraction. If working in an urban area, there is always the risk from public disorder. It is possible a hide could be protected by a victim-operated device either within the hide itself or at the access point. If this is suspected, advice from S2 should be sought prior to the search commencing. Where there is a significant threat from a viable improvised explosive device (IED) within the area to be searched, this should be planned and conducted by advanced search assets.</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Image courtesy UK MOD</a:t>
            </a:r>
            <a:endParaRPr>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9: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Long-term hides are likely to be well sited, waterproofed and designed to house bulk items in numerous quantities, potentially for prolonged periods of time. Long-term hides may be specifically constructed pits or buildings, depending on the exact requirements</a:t>
            </a:r>
            <a:endParaRPr/>
          </a:p>
          <a:p>
            <a:pPr marL="0" lvl="0" indent="0" algn="l" rtl="0">
              <a:spcBef>
                <a:spcPts val="0"/>
              </a:spcBef>
              <a:spcAft>
                <a:spcPts val="0"/>
              </a:spcAft>
              <a:buNone/>
            </a:pPr>
            <a:endParaRPr/>
          </a:p>
          <a:p>
            <a:pPr marL="0" lvl="0" indent="0" algn="l" rtl="0">
              <a:spcBef>
                <a:spcPts val="0"/>
              </a:spcBef>
              <a:spcAft>
                <a:spcPts val="0"/>
              </a:spcAft>
              <a:buNone/>
            </a:pPr>
            <a:r>
              <a:rPr lang="en-US"/>
              <a:t>The two images represent an example of a long term hide/cache. Image source unknown.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0:notes"/>
          <p:cNvSpPr>
            <a:spLocks noGrp="1" noRot="1" noChangeAspect="1"/>
          </p:cNvSpPr>
          <p:nvPr>
            <p:ph type="sldImg" idx="2"/>
          </p:nvPr>
        </p:nvSpPr>
        <p:spPr>
          <a:xfrm>
            <a:off x="409575" y="596900"/>
            <a:ext cx="5916613" cy="3328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Transit hides are generally located in or on routes leading to the resource destination. They are probably not designed for long-term storage, although they may be purpose built. They are often locations at which resources are transferred from the supply network to a perpetrator. Although probably not stocked for long periods, transit hides may be used on many occasions by one or several perpetrators </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484719" y="3352803"/>
            <a:ext cx="11222566"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484719" y="4771031"/>
            <a:ext cx="11222566" cy="972671"/>
          </a:xfrm>
          <a:prstGeom prst="rect">
            <a:avLst/>
          </a:prstGeom>
          <a:noFill/>
          <a:ln>
            <a:noFill/>
          </a:ln>
        </p:spPr>
        <p:txBody>
          <a:bodyPr spcFirstLastPara="1" wrap="square" lIns="91425" tIns="45700" rIns="91425" bIns="45700" anchor="t" anchorCtr="0">
            <a:normAutofit/>
          </a:bodyPr>
          <a:lstStyle>
            <a:lvl1pPr lvl="0" algn="ctr">
              <a:spcBef>
                <a:spcPts val="300"/>
              </a:spcBef>
              <a:spcAft>
                <a:spcPts val="0"/>
              </a:spcAft>
              <a:buClr>
                <a:srgbClr val="888888"/>
              </a:buClr>
              <a:buSzPts val="1800"/>
              <a:buNone/>
              <a:defRPr sz="1800">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4"/>
          <p:cNvSpPr>
            <a:spLocks noGrp="1"/>
          </p:cNvSpPr>
          <p:nvPr>
            <p:ph type="pic" idx="2"/>
          </p:nvPr>
        </p:nvSpPr>
        <p:spPr>
          <a:xfrm>
            <a:off x="494640" y="363538"/>
            <a:ext cx="11202720" cy="2836862"/>
          </a:xfrm>
          <a:prstGeom prst="rect">
            <a:avLst/>
          </a:prstGeom>
          <a:noFill/>
          <a:ln w="9525" cap="flat" cmpd="sng">
            <a:solidFill>
              <a:schemeClr val="lt1"/>
            </a:solidFill>
            <a:prstDash val="solid"/>
            <a:round/>
            <a:headEnd type="none" w="sm" len="sm"/>
            <a:tailEnd type="none" w="sm" len="sm"/>
          </a:ln>
          <a:effectLst>
            <a:outerShdw blurRad="63500" sx="100500" sy="100500" algn="ctr" rotWithShape="0">
              <a:srgbClr val="000000">
                <a:alpha val="49803"/>
              </a:srgbClr>
            </a:outerShdw>
          </a:effectLst>
        </p:spPr>
      </p:sp>
      <p:sp>
        <p:nvSpPr>
          <p:cNvPr id="19" name="Google Shape;19;p5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83"/>
          <p:cNvSpPr txBox="1">
            <a:spLocks noGrp="1"/>
          </p:cNvSpPr>
          <p:nvPr>
            <p:ph type="title"/>
          </p:nvPr>
        </p:nvSpPr>
        <p:spPr>
          <a:xfrm>
            <a:off x="609600"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Century Gothic"/>
              <a:buNone/>
              <a:defRPr sz="2000" b="0">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3"/>
          <p:cNvSpPr txBox="1">
            <a:spLocks noGrp="1"/>
          </p:cNvSpPr>
          <p:nvPr>
            <p:ph type="body" idx="1"/>
          </p:nvPr>
        </p:nvSpPr>
        <p:spPr>
          <a:xfrm>
            <a:off x="4766734" y="273052"/>
            <a:ext cx="6815666"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atin typeface="Century Gothic"/>
                <a:ea typeface="Century Gothic"/>
                <a:cs typeface="Century Gothic"/>
                <a:sym typeface="Century Gothic"/>
              </a:defRPr>
            </a:lvl1pPr>
            <a:lvl2pPr marL="914400" lvl="1" indent="-406400" algn="l">
              <a:spcBef>
                <a:spcPts val="560"/>
              </a:spcBef>
              <a:spcAft>
                <a:spcPts val="0"/>
              </a:spcAft>
              <a:buClr>
                <a:schemeClr val="dk1"/>
              </a:buClr>
              <a:buSzPts val="2800"/>
              <a:buChar char="–"/>
              <a:defRPr sz="2800">
                <a:latin typeface="Century Gothic"/>
                <a:ea typeface="Century Gothic"/>
                <a:cs typeface="Century Gothic"/>
                <a:sym typeface="Century Gothic"/>
              </a:defRPr>
            </a:lvl2pPr>
            <a:lvl3pPr marL="1371600" lvl="2" indent="-381000" algn="l">
              <a:spcBef>
                <a:spcPts val="480"/>
              </a:spcBef>
              <a:spcAft>
                <a:spcPts val="0"/>
              </a:spcAft>
              <a:buClr>
                <a:schemeClr val="dk1"/>
              </a:buClr>
              <a:buSzPts val="2400"/>
              <a:buChar char="•"/>
              <a:defRPr sz="2400">
                <a:latin typeface="Century Gothic"/>
                <a:ea typeface="Century Gothic"/>
                <a:cs typeface="Century Gothic"/>
                <a:sym typeface="Century Gothic"/>
              </a:defRPr>
            </a:lvl3pPr>
            <a:lvl4pPr marL="1828800" lvl="3" indent="-355600" algn="l">
              <a:spcBef>
                <a:spcPts val="400"/>
              </a:spcBef>
              <a:spcAft>
                <a:spcPts val="0"/>
              </a:spcAft>
              <a:buClr>
                <a:schemeClr val="dk1"/>
              </a:buClr>
              <a:buSzPts val="2000"/>
              <a:buChar char="–"/>
              <a:defRPr sz="2000">
                <a:latin typeface="Century Gothic"/>
                <a:ea typeface="Century Gothic"/>
                <a:cs typeface="Century Gothic"/>
                <a:sym typeface="Century Gothic"/>
              </a:defRPr>
            </a:lvl4pPr>
            <a:lvl5pPr marL="2286000" lvl="4" indent="-355600" algn="l">
              <a:spcBef>
                <a:spcPts val="400"/>
              </a:spcBef>
              <a:spcAft>
                <a:spcPts val="0"/>
              </a:spcAft>
              <a:buClr>
                <a:schemeClr val="dk1"/>
              </a:buClr>
              <a:buSzPts val="2000"/>
              <a:buChar char="»"/>
              <a:defRPr sz="2000">
                <a:latin typeface="Century Gothic"/>
                <a:ea typeface="Century Gothic"/>
                <a:cs typeface="Century Gothic"/>
                <a:sym typeface="Century Gothic"/>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83"/>
          <p:cNvSpPr txBox="1">
            <a:spLocks noGrp="1"/>
          </p:cNvSpPr>
          <p:nvPr>
            <p:ph type="body" idx="2"/>
          </p:nvPr>
        </p:nvSpPr>
        <p:spPr>
          <a:xfrm>
            <a:off x="609600"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atin typeface="Century Gothic"/>
                <a:ea typeface="Century Gothic"/>
                <a:cs typeface="Century Gothic"/>
                <a:sym typeface="Century Gothic"/>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8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8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83"/>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8"/>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5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ngle content area">
  <p:cSld name="Single content area">
    <p:spTree>
      <p:nvGrpSpPr>
        <p:cNvPr id="1" name="Shape 76"/>
        <p:cNvGrpSpPr/>
        <p:nvPr/>
      </p:nvGrpSpPr>
      <p:grpSpPr>
        <a:xfrm>
          <a:off x="0" y="0"/>
          <a:ext cx="0" cy="0"/>
          <a:chOff x="0" y="0"/>
          <a:chExt cx="0" cy="0"/>
        </a:xfrm>
      </p:grpSpPr>
      <p:cxnSp>
        <p:nvCxnSpPr>
          <p:cNvPr id="77" name="Google Shape;77;p59"/>
          <p:cNvCxnSpPr/>
          <p:nvPr/>
        </p:nvCxnSpPr>
        <p:spPr>
          <a:xfrm>
            <a:off x="575733" y="6442075"/>
            <a:ext cx="0" cy="273050"/>
          </a:xfrm>
          <a:prstGeom prst="straightConnector1">
            <a:avLst/>
          </a:prstGeom>
          <a:noFill/>
          <a:ln w="12700" cap="flat" cmpd="sng">
            <a:solidFill>
              <a:srgbClr val="A8A99E"/>
            </a:solidFill>
            <a:prstDash val="solid"/>
            <a:round/>
            <a:headEnd type="none" w="sm" len="sm"/>
            <a:tailEnd type="none" w="sm" len="sm"/>
          </a:ln>
        </p:spPr>
      </p:cxnSp>
      <p:sp>
        <p:nvSpPr>
          <p:cNvPr id="78" name="Google Shape;78;p59"/>
          <p:cNvSpPr txBox="1">
            <a:spLocks noGrp="1"/>
          </p:cNvSpPr>
          <p:nvPr>
            <p:ph type="body" idx="1"/>
          </p:nvPr>
        </p:nvSpPr>
        <p:spPr>
          <a:xfrm>
            <a:off x="575999" y="1224000"/>
            <a:ext cx="10800000" cy="4608094"/>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accent3"/>
              </a:buClr>
              <a:buSzPts val="1400"/>
              <a:buFont typeface="Arial"/>
              <a:buNone/>
              <a:defRPr sz="1400">
                <a:latin typeface="Arial"/>
                <a:ea typeface="Arial"/>
                <a:cs typeface="Arial"/>
                <a:sym typeface="Arial"/>
              </a:defRPr>
            </a:lvl1pPr>
            <a:lvl2pPr marL="914400" lvl="1" indent="-228600" algn="l">
              <a:spcBef>
                <a:spcPts val="280"/>
              </a:spcBef>
              <a:spcAft>
                <a:spcPts val="0"/>
              </a:spcAft>
              <a:buClr>
                <a:schemeClr val="accent3"/>
              </a:buClr>
              <a:buSzPts val="1400"/>
              <a:buFont typeface="Arial"/>
              <a:buNone/>
              <a:defRPr sz="1400">
                <a:latin typeface="Arial"/>
                <a:ea typeface="Arial"/>
                <a:cs typeface="Arial"/>
                <a:sym typeface="Arial"/>
              </a:defRPr>
            </a:lvl2pPr>
            <a:lvl3pPr marL="1371600" lvl="2" indent="-228600" algn="l">
              <a:spcBef>
                <a:spcPts val="280"/>
              </a:spcBef>
              <a:spcAft>
                <a:spcPts val="0"/>
              </a:spcAft>
              <a:buClr>
                <a:schemeClr val="accent3"/>
              </a:buClr>
              <a:buSzPts val="1400"/>
              <a:buFont typeface="Arial"/>
              <a:buNone/>
              <a:defRPr sz="1400">
                <a:latin typeface="Arial"/>
                <a:ea typeface="Arial"/>
                <a:cs typeface="Arial"/>
                <a:sym typeface="Arial"/>
              </a:defRPr>
            </a:lvl3pPr>
            <a:lvl4pPr marL="1828800" lvl="3" indent="-228600" algn="l">
              <a:spcBef>
                <a:spcPts val="280"/>
              </a:spcBef>
              <a:spcAft>
                <a:spcPts val="0"/>
              </a:spcAft>
              <a:buClr>
                <a:schemeClr val="accent3"/>
              </a:buClr>
              <a:buSzPts val="1400"/>
              <a:buFont typeface="Arial"/>
              <a:buNone/>
              <a:defRPr sz="1400">
                <a:latin typeface="Arial"/>
                <a:ea typeface="Arial"/>
                <a:cs typeface="Arial"/>
                <a:sym typeface="Arial"/>
              </a:defRPr>
            </a:lvl4pPr>
            <a:lvl5pPr marL="2286000" lvl="4" indent="-228600" algn="l">
              <a:spcBef>
                <a:spcPts val="280"/>
              </a:spcBef>
              <a:spcAft>
                <a:spcPts val="0"/>
              </a:spcAft>
              <a:buClr>
                <a:schemeClr val="accent3"/>
              </a:buClr>
              <a:buSzPts val="1400"/>
              <a:buFont typeface="Arial"/>
              <a:buNone/>
              <a:defRPr sz="14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59"/>
          <p:cNvSpPr txBox="1">
            <a:spLocks noGrp="1"/>
          </p:cNvSpPr>
          <p:nvPr>
            <p:ph type="ctrTitle"/>
          </p:nvPr>
        </p:nvSpPr>
        <p:spPr>
          <a:xfrm>
            <a:off x="576003" y="231711"/>
            <a:ext cx="2574789" cy="338554"/>
          </a:xfrm>
          <a:prstGeom prst="rect">
            <a:avLst/>
          </a:prstGeom>
          <a:solidFill>
            <a:schemeClr val="dk1"/>
          </a:solidFill>
          <a:ln>
            <a:noFill/>
          </a:ln>
        </p:spPr>
        <p:txBody>
          <a:bodyPr spcFirstLastPara="1" wrap="square" lIns="72000" tIns="45700" rIns="72000" bIns="45700" anchor="b" anchorCtr="0">
            <a:spAutoFit/>
          </a:bodyPr>
          <a:lstStyle>
            <a:lvl1pPr lvl="0" algn="l">
              <a:spcBef>
                <a:spcPts val="0"/>
              </a:spcBef>
              <a:spcAft>
                <a:spcPts val="0"/>
              </a:spcAft>
              <a:buClr>
                <a:schemeClr val="lt1"/>
              </a:buClr>
              <a:buSzPts val="1600"/>
              <a:buFont typeface="Century Gothic"/>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2"/>
          </p:nvPr>
        </p:nvSpPr>
        <p:spPr>
          <a:xfrm>
            <a:off x="576002" y="542664"/>
            <a:ext cx="4812389" cy="442035"/>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72000" tIns="36000" rIns="72000" bIns="36000" anchor="ctr" anchorCtr="0">
            <a:spAutoFit/>
          </a:bodyPr>
          <a:lstStyle>
            <a:lvl1pPr marL="457200" lvl="0" indent="-228600" algn="l">
              <a:spcBef>
                <a:spcPts val="480"/>
              </a:spcBef>
              <a:spcAft>
                <a:spcPts val="0"/>
              </a:spcAft>
              <a:buClr>
                <a:schemeClr val="dk1"/>
              </a:buClr>
              <a:buSzPts val="2400"/>
              <a:buNone/>
              <a:defRPr sz="2400" cap="none">
                <a:latin typeface="Arial Narrow"/>
                <a:ea typeface="Arial Narrow"/>
                <a:cs typeface="Arial Narrow"/>
                <a:sym typeface="Arial Narrow"/>
              </a:defRPr>
            </a:lvl1pPr>
            <a:lvl2pPr marL="914400" lvl="1" indent="-228600" algn="l">
              <a:spcBef>
                <a:spcPts val="560"/>
              </a:spcBef>
              <a:spcAft>
                <a:spcPts val="0"/>
              </a:spcAft>
              <a:buClr>
                <a:schemeClr val="dk1"/>
              </a:buClr>
              <a:buSzPts val="2800"/>
              <a:buNone/>
              <a:defRPr sz="2800">
                <a:latin typeface="Arial Narrow"/>
                <a:ea typeface="Arial Narrow"/>
                <a:cs typeface="Arial Narrow"/>
                <a:sym typeface="Arial Narrow"/>
              </a:defRPr>
            </a:lvl2pPr>
            <a:lvl3pPr marL="1371600" lvl="2" indent="-228600" algn="l">
              <a:spcBef>
                <a:spcPts val="480"/>
              </a:spcBef>
              <a:spcAft>
                <a:spcPts val="0"/>
              </a:spcAft>
              <a:buClr>
                <a:schemeClr val="dk1"/>
              </a:buClr>
              <a:buSzPts val="2400"/>
              <a:buNone/>
              <a:defRPr sz="2400">
                <a:latin typeface="Arial Narrow"/>
                <a:ea typeface="Arial Narrow"/>
                <a:cs typeface="Arial Narrow"/>
                <a:sym typeface="Arial Narrow"/>
              </a:defRPr>
            </a:lvl3pPr>
            <a:lvl4pPr marL="1828800" lvl="3" indent="-228600" algn="l">
              <a:spcBef>
                <a:spcPts val="400"/>
              </a:spcBef>
              <a:spcAft>
                <a:spcPts val="0"/>
              </a:spcAft>
              <a:buClr>
                <a:schemeClr val="dk1"/>
              </a:buClr>
              <a:buSzPts val="2000"/>
              <a:buNone/>
              <a:defRPr sz="2000">
                <a:latin typeface="Arial Narrow"/>
                <a:ea typeface="Arial Narrow"/>
                <a:cs typeface="Arial Narrow"/>
                <a:sym typeface="Arial Narrow"/>
              </a:defRPr>
            </a:lvl4pPr>
            <a:lvl5pPr marL="2286000" lvl="4" indent="-228600" algn="l">
              <a:spcBef>
                <a:spcPts val="400"/>
              </a:spcBef>
              <a:spcAft>
                <a:spcPts val="0"/>
              </a:spcAft>
              <a:buClr>
                <a:schemeClr val="dk1"/>
              </a:buClr>
              <a:buSzPts val="2000"/>
              <a:buNone/>
              <a:defRPr sz="2000">
                <a:latin typeface="Arial Narrow"/>
                <a:ea typeface="Arial Narrow"/>
                <a:cs typeface="Arial Narrow"/>
                <a:sym typeface="Arial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9"/>
          <p:cNvSpPr txBox="1">
            <a:spLocks noGrp="1"/>
          </p:cNvSpPr>
          <p:nvPr>
            <p:ph type="body" idx="3"/>
          </p:nvPr>
        </p:nvSpPr>
        <p:spPr>
          <a:xfrm>
            <a:off x="575999" y="6397455"/>
            <a:ext cx="4320000" cy="257175"/>
          </a:xfrm>
          <a:prstGeom prst="rect">
            <a:avLst/>
          </a:prstGeom>
          <a:noFill/>
          <a:ln>
            <a:noFill/>
          </a:ln>
        </p:spPr>
        <p:txBody>
          <a:bodyPr spcFirstLastPara="1" wrap="square" lIns="72000" tIns="36000" rIns="72000" bIns="36000" anchor="ctr" anchorCtr="0">
            <a:normAutofit/>
          </a:bodyPr>
          <a:lstStyle>
            <a:lvl1pPr marL="457200" lvl="0" indent="-228600" algn="l">
              <a:spcBef>
                <a:spcPts val="200"/>
              </a:spcBef>
              <a:spcAft>
                <a:spcPts val="0"/>
              </a:spcAft>
              <a:buClr>
                <a:srgbClr val="A8A99E"/>
              </a:buClr>
              <a:buSzPts val="1000"/>
              <a:buFont typeface="Arial"/>
              <a:buNone/>
              <a:defRPr sz="1000" i="1">
                <a:solidFill>
                  <a:srgbClr val="A8A99E"/>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59"/>
          <p:cNvSpPr txBox="1">
            <a:spLocks noGrp="1"/>
          </p:cNvSpPr>
          <p:nvPr>
            <p:ph type="body" idx="4"/>
          </p:nvPr>
        </p:nvSpPr>
        <p:spPr>
          <a:xfrm>
            <a:off x="4186274" y="34608"/>
            <a:ext cx="3833871" cy="216852"/>
          </a:xfrm>
          <a:prstGeom prst="rect">
            <a:avLst/>
          </a:prstGeom>
          <a:noFill/>
          <a:ln>
            <a:noFill/>
          </a:ln>
        </p:spPr>
        <p:txBody>
          <a:bodyPr spcFirstLastPara="1" wrap="square" lIns="91425" tIns="45700" rIns="91425" bIns="45700" anchor="t" anchorCtr="0">
            <a:normAutofit/>
          </a:bodyPr>
          <a:lstStyle>
            <a:lvl1pPr marL="457200" lvl="0" indent="-228600" algn="ctr">
              <a:spcBef>
                <a:spcPts val="0"/>
              </a:spcBef>
              <a:spcAft>
                <a:spcPts val="0"/>
              </a:spcAft>
              <a:buClr>
                <a:srgbClr val="BFBFBF"/>
              </a:buClr>
              <a:buSzPts val="800"/>
              <a:buNone/>
              <a:defRPr sz="800" cap="none">
                <a:solidFill>
                  <a:srgbClr val="BFBFBF"/>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59"/>
          <p:cNvSpPr txBox="1">
            <a:spLocks noGrp="1"/>
          </p:cNvSpPr>
          <p:nvPr>
            <p:ph type="body" idx="5"/>
          </p:nvPr>
        </p:nvSpPr>
        <p:spPr>
          <a:xfrm>
            <a:off x="4190085" y="6618875"/>
            <a:ext cx="3833871" cy="216852"/>
          </a:xfrm>
          <a:prstGeom prst="rect">
            <a:avLst/>
          </a:prstGeom>
          <a:noFill/>
          <a:ln>
            <a:noFill/>
          </a:ln>
        </p:spPr>
        <p:txBody>
          <a:bodyPr spcFirstLastPara="1" wrap="square" lIns="91425" tIns="45700" rIns="91425" bIns="45700" anchor="t" anchorCtr="0">
            <a:normAutofit/>
          </a:bodyPr>
          <a:lstStyle>
            <a:lvl1pPr marL="457200" lvl="0" indent="-228600" algn="ctr">
              <a:spcBef>
                <a:spcPts val="0"/>
              </a:spcBef>
              <a:spcAft>
                <a:spcPts val="0"/>
              </a:spcAft>
              <a:buClr>
                <a:srgbClr val="BFBFBF"/>
              </a:buClr>
              <a:buSzPts val="800"/>
              <a:buNone/>
              <a:defRPr sz="800" cap="none">
                <a:solidFill>
                  <a:srgbClr val="BFBFBF"/>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59"/>
          <p:cNvSpPr txBox="1">
            <a:spLocks noGrp="1"/>
          </p:cNvSpPr>
          <p:nvPr>
            <p:ph type="sldNum" idx="12"/>
          </p:nvPr>
        </p:nvSpPr>
        <p:spPr>
          <a:xfrm>
            <a:off x="-88900" y="6353175"/>
            <a:ext cx="692150" cy="407988"/>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A8A99E"/>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A8A99E"/>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A8A99E"/>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A8A99E"/>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A8A99E"/>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A8A99E"/>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A8A99E"/>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A8A99E"/>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A8A9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0"/>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rmAutofit/>
          </a:bodyPr>
          <a:lstStyle>
            <a:lvl1pPr marL="457200" lvl="0" indent="-373062" algn="l">
              <a:spcBef>
                <a:spcPts val="455"/>
              </a:spcBef>
              <a:spcAft>
                <a:spcPts val="0"/>
              </a:spcAft>
              <a:buClr>
                <a:schemeClr val="dk1"/>
              </a:buClr>
              <a:buSzPts val="2275"/>
              <a:buChar char="•"/>
              <a:defRPr sz="2275"/>
            </a:lvl1pPr>
            <a:lvl2pPr marL="914400" lvl="1" indent="-352425" algn="l">
              <a:spcBef>
                <a:spcPts val="390"/>
              </a:spcBef>
              <a:spcAft>
                <a:spcPts val="0"/>
              </a:spcAft>
              <a:buClr>
                <a:schemeClr val="dk1"/>
              </a:buClr>
              <a:buSzPts val="1950"/>
              <a:buChar char="–"/>
              <a:defRPr sz="1950"/>
            </a:lvl2pPr>
            <a:lvl3pPr marL="1371600" lvl="2" indent="-331787" algn="l">
              <a:spcBef>
                <a:spcPts val="325"/>
              </a:spcBef>
              <a:spcAft>
                <a:spcPts val="0"/>
              </a:spcAft>
              <a:buClr>
                <a:schemeClr val="dk1"/>
              </a:buClr>
              <a:buSzPts val="1625"/>
              <a:buChar char="•"/>
              <a:defRPr sz="1625"/>
            </a:lvl3pPr>
            <a:lvl4pPr marL="1828800" lvl="3" indent="-321627" algn="l">
              <a:spcBef>
                <a:spcPts val="293"/>
              </a:spcBef>
              <a:spcAft>
                <a:spcPts val="0"/>
              </a:spcAft>
              <a:buClr>
                <a:schemeClr val="dk1"/>
              </a:buClr>
              <a:buSzPts val="1465"/>
              <a:buChar char="–"/>
              <a:defRPr sz="1465"/>
            </a:lvl4pPr>
            <a:lvl5pPr marL="2286000" lvl="4" indent="-321627" algn="l">
              <a:spcBef>
                <a:spcPts val="293"/>
              </a:spcBef>
              <a:spcAft>
                <a:spcPts val="0"/>
              </a:spcAft>
              <a:buClr>
                <a:schemeClr val="dk1"/>
              </a:buClr>
              <a:buSzPts val="1465"/>
              <a:buChar char="»"/>
              <a:defRPr sz="1465"/>
            </a:lvl5pPr>
            <a:lvl6pPr marL="2743200" lvl="5" indent="-321627" algn="l">
              <a:spcBef>
                <a:spcPts val="293"/>
              </a:spcBef>
              <a:spcAft>
                <a:spcPts val="0"/>
              </a:spcAft>
              <a:buClr>
                <a:schemeClr val="dk1"/>
              </a:buClr>
              <a:buSzPts val="1465"/>
              <a:buChar char="•"/>
              <a:defRPr sz="1465"/>
            </a:lvl6pPr>
            <a:lvl7pPr marL="3200400" lvl="6" indent="-321627" algn="l">
              <a:spcBef>
                <a:spcPts val="293"/>
              </a:spcBef>
              <a:spcAft>
                <a:spcPts val="0"/>
              </a:spcAft>
              <a:buClr>
                <a:schemeClr val="dk1"/>
              </a:buClr>
              <a:buSzPts val="1465"/>
              <a:buChar char="•"/>
              <a:defRPr sz="1465"/>
            </a:lvl7pPr>
            <a:lvl8pPr marL="3657600" lvl="7" indent="-321627" algn="l">
              <a:spcBef>
                <a:spcPts val="293"/>
              </a:spcBef>
              <a:spcAft>
                <a:spcPts val="0"/>
              </a:spcAft>
              <a:buClr>
                <a:schemeClr val="dk1"/>
              </a:buClr>
              <a:buSzPts val="1465"/>
              <a:buChar char="•"/>
              <a:defRPr sz="1465"/>
            </a:lvl8pPr>
            <a:lvl9pPr marL="4114800" lvl="8" indent="-321627" algn="l">
              <a:spcBef>
                <a:spcPts val="293"/>
              </a:spcBef>
              <a:spcAft>
                <a:spcPts val="0"/>
              </a:spcAft>
              <a:buClr>
                <a:schemeClr val="dk1"/>
              </a:buClr>
              <a:buSzPts val="1465"/>
              <a:buChar char="•"/>
              <a:defRPr sz="1465"/>
            </a:lvl9pPr>
          </a:lstStyle>
          <a:p>
            <a:endParaRPr/>
          </a:p>
        </p:txBody>
      </p:sp>
      <p:sp>
        <p:nvSpPr>
          <p:cNvPr id="88" name="Google Shape;88;p60"/>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rmAutofit/>
          </a:bodyPr>
          <a:lstStyle>
            <a:lvl1pPr marL="457200" lvl="0" indent="-373062" algn="l">
              <a:spcBef>
                <a:spcPts val="455"/>
              </a:spcBef>
              <a:spcAft>
                <a:spcPts val="0"/>
              </a:spcAft>
              <a:buClr>
                <a:schemeClr val="dk1"/>
              </a:buClr>
              <a:buSzPts val="2275"/>
              <a:buChar char="•"/>
              <a:defRPr sz="2275"/>
            </a:lvl1pPr>
            <a:lvl2pPr marL="914400" lvl="1" indent="-352425" algn="l">
              <a:spcBef>
                <a:spcPts val="390"/>
              </a:spcBef>
              <a:spcAft>
                <a:spcPts val="0"/>
              </a:spcAft>
              <a:buClr>
                <a:schemeClr val="dk1"/>
              </a:buClr>
              <a:buSzPts val="1950"/>
              <a:buChar char="–"/>
              <a:defRPr sz="1950"/>
            </a:lvl2pPr>
            <a:lvl3pPr marL="1371600" lvl="2" indent="-331787" algn="l">
              <a:spcBef>
                <a:spcPts val="325"/>
              </a:spcBef>
              <a:spcAft>
                <a:spcPts val="0"/>
              </a:spcAft>
              <a:buClr>
                <a:schemeClr val="dk1"/>
              </a:buClr>
              <a:buSzPts val="1625"/>
              <a:buChar char="•"/>
              <a:defRPr sz="1625"/>
            </a:lvl3pPr>
            <a:lvl4pPr marL="1828800" lvl="3" indent="-321627" algn="l">
              <a:spcBef>
                <a:spcPts val="293"/>
              </a:spcBef>
              <a:spcAft>
                <a:spcPts val="0"/>
              </a:spcAft>
              <a:buClr>
                <a:schemeClr val="dk1"/>
              </a:buClr>
              <a:buSzPts val="1465"/>
              <a:buChar char="–"/>
              <a:defRPr sz="1465"/>
            </a:lvl4pPr>
            <a:lvl5pPr marL="2286000" lvl="4" indent="-321627" algn="l">
              <a:spcBef>
                <a:spcPts val="293"/>
              </a:spcBef>
              <a:spcAft>
                <a:spcPts val="0"/>
              </a:spcAft>
              <a:buClr>
                <a:schemeClr val="dk1"/>
              </a:buClr>
              <a:buSzPts val="1465"/>
              <a:buChar char="»"/>
              <a:defRPr sz="1465"/>
            </a:lvl5pPr>
            <a:lvl6pPr marL="2743200" lvl="5" indent="-321627" algn="l">
              <a:spcBef>
                <a:spcPts val="293"/>
              </a:spcBef>
              <a:spcAft>
                <a:spcPts val="0"/>
              </a:spcAft>
              <a:buClr>
                <a:schemeClr val="dk1"/>
              </a:buClr>
              <a:buSzPts val="1465"/>
              <a:buChar char="•"/>
              <a:defRPr sz="1465"/>
            </a:lvl6pPr>
            <a:lvl7pPr marL="3200400" lvl="6" indent="-321627" algn="l">
              <a:spcBef>
                <a:spcPts val="293"/>
              </a:spcBef>
              <a:spcAft>
                <a:spcPts val="0"/>
              </a:spcAft>
              <a:buClr>
                <a:schemeClr val="dk1"/>
              </a:buClr>
              <a:buSzPts val="1465"/>
              <a:buChar char="•"/>
              <a:defRPr sz="1465"/>
            </a:lvl7pPr>
            <a:lvl8pPr marL="3657600" lvl="7" indent="-321627" algn="l">
              <a:spcBef>
                <a:spcPts val="293"/>
              </a:spcBef>
              <a:spcAft>
                <a:spcPts val="0"/>
              </a:spcAft>
              <a:buClr>
                <a:schemeClr val="dk1"/>
              </a:buClr>
              <a:buSzPts val="1465"/>
              <a:buChar char="•"/>
              <a:defRPr sz="1465"/>
            </a:lvl8pPr>
            <a:lvl9pPr marL="4114800" lvl="8" indent="-321627" algn="l">
              <a:spcBef>
                <a:spcPts val="293"/>
              </a:spcBef>
              <a:spcAft>
                <a:spcPts val="0"/>
              </a:spcAft>
              <a:buClr>
                <a:schemeClr val="dk1"/>
              </a:buClr>
              <a:buSzPts val="1465"/>
              <a:buChar char="•"/>
              <a:defRPr sz="1465"/>
            </a:lvl9pPr>
          </a:lstStyle>
          <a:p>
            <a:endParaRPr/>
          </a:p>
        </p:txBody>
      </p:sp>
      <p:sp>
        <p:nvSpPr>
          <p:cNvPr id="89" name="Google Shape;89;p6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6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6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6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520"/>
              </a:spcBef>
              <a:spcAft>
                <a:spcPts val="0"/>
              </a:spcAft>
              <a:buClr>
                <a:srgbClr val="888888"/>
              </a:buClr>
              <a:buSzPts val="2600"/>
              <a:buNone/>
              <a:defRPr>
                <a:solidFill>
                  <a:srgbClr val="888888"/>
                </a:solidFill>
              </a:defRPr>
            </a:lvl1pPr>
            <a:lvl2pPr lvl="1" algn="ctr">
              <a:spcBef>
                <a:spcPts val="455"/>
              </a:spcBef>
              <a:spcAft>
                <a:spcPts val="0"/>
              </a:spcAft>
              <a:buClr>
                <a:srgbClr val="888888"/>
              </a:buClr>
              <a:buSzPts val="2275"/>
              <a:buNone/>
              <a:defRPr>
                <a:solidFill>
                  <a:srgbClr val="888888"/>
                </a:solidFill>
              </a:defRPr>
            </a:lvl2pPr>
            <a:lvl3pPr lvl="2" algn="ctr">
              <a:spcBef>
                <a:spcPts val="390"/>
              </a:spcBef>
              <a:spcAft>
                <a:spcPts val="0"/>
              </a:spcAft>
              <a:buClr>
                <a:srgbClr val="888888"/>
              </a:buClr>
              <a:buSzPts val="1950"/>
              <a:buNone/>
              <a:defRPr>
                <a:solidFill>
                  <a:srgbClr val="888888"/>
                </a:solidFill>
              </a:defRPr>
            </a:lvl3pPr>
            <a:lvl4pPr lvl="3" algn="ctr">
              <a:spcBef>
                <a:spcPts val="325"/>
              </a:spcBef>
              <a:spcAft>
                <a:spcPts val="0"/>
              </a:spcAft>
              <a:buClr>
                <a:srgbClr val="888888"/>
              </a:buClr>
              <a:buSzPts val="1625"/>
              <a:buNone/>
              <a:defRPr>
                <a:solidFill>
                  <a:srgbClr val="888888"/>
                </a:solidFill>
              </a:defRPr>
            </a:lvl4pPr>
            <a:lvl5pPr lvl="4" algn="ctr">
              <a:spcBef>
                <a:spcPts val="325"/>
              </a:spcBef>
              <a:spcAft>
                <a:spcPts val="0"/>
              </a:spcAft>
              <a:buClr>
                <a:srgbClr val="888888"/>
              </a:buClr>
              <a:buSzPts val="1625"/>
              <a:buNone/>
              <a:defRPr>
                <a:solidFill>
                  <a:srgbClr val="888888"/>
                </a:solidFill>
              </a:defRPr>
            </a:lvl5pPr>
            <a:lvl6pPr lvl="5" algn="ctr">
              <a:spcBef>
                <a:spcPts val="325"/>
              </a:spcBef>
              <a:spcAft>
                <a:spcPts val="0"/>
              </a:spcAft>
              <a:buClr>
                <a:srgbClr val="888888"/>
              </a:buClr>
              <a:buSzPts val="1625"/>
              <a:buNone/>
              <a:defRPr>
                <a:solidFill>
                  <a:srgbClr val="888888"/>
                </a:solidFill>
              </a:defRPr>
            </a:lvl6pPr>
            <a:lvl7pPr lvl="6" algn="ctr">
              <a:spcBef>
                <a:spcPts val="325"/>
              </a:spcBef>
              <a:spcAft>
                <a:spcPts val="0"/>
              </a:spcAft>
              <a:buClr>
                <a:srgbClr val="888888"/>
              </a:buClr>
              <a:buSzPts val="1625"/>
              <a:buNone/>
              <a:defRPr>
                <a:solidFill>
                  <a:srgbClr val="888888"/>
                </a:solidFill>
              </a:defRPr>
            </a:lvl7pPr>
            <a:lvl8pPr lvl="7" algn="ctr">
              <a:spcBef>
                <a:spcPts val="325"/>
              </a:spcBef>
              <a:spcAft>
                <a:spcPts val="0"/>
              </a:spcAft>
              <a:buClr>
                <a:srgbClr val="888888"/>
              </a:buClr>
              <a:buSzPts val="1625"/>
              <a:buNone/>
              <a:defRPr>
                <a:solidFill>
                  <a:srgbClr val="888888"/>
                </a:solidFill>
              </a:defRPr>
            </a:lvl8pPr>
            <a:lvl9pPr lvl="8" algn="ctr">
              <a:spcBef>
                <a:spcPts val="325"/>
              </a:spcBef>
              <a:spcAft>
                <a:spcPts val="0"/>
              </a:spcAft>
              <a:buClr>
                <a:srgbClr val="888888"/>
              </a:buClr>
              <a:buSzPts val="1625"/>
              <a:buNone/>
              <a:defRPr>
                <a:solidFill>
                  <a:srgbClr val="888888"/>
                </a:solidFill>
              </a:defRPr>
            </a:lvl9pPr>
          </a:lstStyle>
          <a:p>
            <a:endParaRPr/>
          </a:p>
        </p:txBody>
      </p:sp>
      <p:sp>
        <p:nvSpPr>
          <p:cNvPr id="95" name="Google Shape;95;p6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66"/>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3250"/>
              <a:buFont typeface="Century Gothic"/>
              <a:buNone/>
              <a:defRPr sz="325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25"/>
              </a:spcBef>
              <a:spcAft>
                <a:spcPts val="0"/>
              </a:spcAft>
              <a:buClr>
                <a:srgbClr val="888888"/>
              </a:buClr>
              <a:buSzPts val="1625"/>
              <a:buNone/>
              <a:defRPr sz="1625">
                <a:solidFill>
                  <a:srgbClr val="888888"/>
                </a:solidFill>
              </a:defRPr>
            </a:lvl1pPr>
            <a:lvl2pPr marL="914400" lvl="1" indent="-228600" algn="l">
              <a:spcBef>
                <a:spcPts val="293"/>
              </a:spcBef>
              <a:spcAft>
                <a:spcPts val="0"/>
              </a:spcAft>
              <a:buClr>
                <a:srgbClr val="888888"/>
              </a:buClr>
              <a:buSzPts val="1465"/>
              <a:buNone/>
              <a:defRPr sz="1465">
                <a:solidFill>
                  <a:srgbClr val="888888"/>
                </a:solidFill>
              </a:defRPr>
            </a:lvl2pPr>
            <a:lvl3pPr marL="1371600" lvl="2" indent="-228600" algn="l">
              <a:spcBef>
                <a:spcPts val="260"/>
              </a:spcBef>
              <a:spcAft>
                <a:spcPts val="0"/>
              </a:spcAft>
              <a:buClr>
                <a:srgbClr val="888888"/>
              </a:buClr>
              <a:buSzPts val="1300"/>
              <a:buNone/>
              <a:defRPr sz="1300">
                <a:solidFill>
                  <a:srgbClr val="888888"/>
                </a:solidFill>
              </a:defRPr>
            </a:lvl3pPr>
            <a:lvl4pPr marL="1828800" lvl="3" indent="-228600" algn="l">
              <a:spcBef>
                <a:spcPts val="228"/>
              </a:spcBef>
              <a:spcAft>
                <a:spcPts val="0"/>
              </a:spcAft>
              <a:buClr>
                <a:srgbClr val="888888"/>
              </a:buClr>
              <a:buSzPts val="1140"/>
              <a:buNone/>
              <a:defRPr sz="1140">
                <a:solidFill>
                  <a:srgbClr val="888888"/>
                </a:solidFill>
              </a:defRPr>
            </a:lvl4pPr>
            <a:lvl5pPr marL="2286000" lvl="4" indent="-228600" algn="l">
              <a:spcBef>
                <a:spcPts val="228"/>
              </a:spcBef>
              <a:spcAft>
                <a:spcPts val="0"/>
              </a:spcAft>
              <a:buClr>
                <a:srgbClr val="888888"/>
              </a:buClr>
              <a:buSzPts val="1140"/>
              <a:buNone/>
              <a:defRPr sz="1140">
                <a:solidFill>
                  <a:srgbClr val="888888"/>
                </a:solidFill>
              </a:defRPr>
            </a:lvl5pPr>
            <a:lvl6pPr marL="2743200" lvl="5" indent="-228600" algn="l">
              <a:spcBef>
                <a:spcPts val="228"/>
              </a:spcBef>
              <a:spcAft>
                <a:spcPts val="0"/>
              </a:spcAft>
              <a:buClr>
                <a:srgbClr val="888888"/>
              </a:buClr>
              <a:buSzPts val="1140"/>
              <a:buNone/>
              <a:defRPr sz="1140">
                <a:solidFill>
                  <a:srgbClr val="888888"/>
                </a:solidFill>
              </a:defRPr>
            </a:lvl6pPr>
            <a:lvl7pPr marL="3200400" lvl="6" indent="-228600" algn="l">
              <a:spcBef>
                <a:spcPts val="228"/>
              </a:spcBef>
              <a:spcAft>
                <a:spcPts val="0"/>
              </a:spcAft>
              <a:buClr>
                <a:srgbClr val="888888"/>
              </a:buClr>
              <a:buSzPts val="1140"/>
              <a:buNone/>
              <a:defRPr sz="1140">
                <a:solidFill>
                  <a:srgbClr val="888888"/>
                </a:solidFill>
              </a:defRPr>
            </a:lvl7pPr>
            <a:lvl8pPr marL="3657600" lvl="7" indent="-228600" algn="l">
              <a:spcBef>
                <a:spcPts val="228"/>
              </a:spcBef>
              <a:spcAft>
                <a:spcPts val="0"/>
              </a:spcAft>
              <a:buClr>
                <a:srgbClr val="888888"/>
              </a:buClr>
              <a:buSzPts val="1140"/>
              <a:buNone/>
              <a:defRPr sz="1140">
                <a:solidFill>
                  <a:srgbClr val="888888"/>
                </a:solidFill>
              </a:defRPr>
            </a:lvl8pPr>
            <a:lvl9pPr marL="4114800" lvl="8" indent="-228600" algn="l">
              <a:spcBef>
                <a:spcPts val="228"/>
              </a:spcBef>
              <a:spcAft>
                <a:spcPts val="0"/>
              </a:spcAft>
              <a:buClr>
                <a:srgbClr val="888888"/>
              </a:buClr>
              <a:buSzPts val="1140"/>
              <a:buNone/>
              <a:defRPr sz="1140">
                <a:solidFill>
                  <a:srgbClr val="888888"/>
                </a:solidFill>
              </a:defRPr>
            </a:lvl9pPr>
          </a:lstStyle>
          <a:p>
            <a:endParaRPr/>
          </a:p>
        </p:txBody>
      </p:sp>
      <p:sp>
        <p:nvSpPr>
          <p:cNvPr id="101" name="Google Shape;101;p6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
        <p:cNvGrpSpPr/>
        <p:nvPr/>
      </p:nvGrpSpPr>
      <p:grpSpPr>
        <a:xfrm>
          <a:off x="0" y="0"/>
          <a:ext cx="0" cy="0"/>
          <a:chOff x="0" y="0"/>
          <a:chExt cx="0" cy="0"/>
        </a:xfrm>
      </p:grpSpPr>
      <p:sp>
        <p:nvSpPr>
          <p:cNvPr id="105" name="Google Shape;105;p6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575"/>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90"/>
              </a:spcBef>
              <a:spcAft>
                <a:spcPts val="0"/>
              </a:spcAft>
              <a:buClr>
                <a:schemeClr val="dk1"/>
              </a:buClr>
              <a:buSzPts val="1950"/>
              <a:buNone/>
              <a:defRPr sz="1950" b="1"/>
            </a:lvl1pPr>
            <a:lvl2pPr marL="914400" lvl="1" indent="-228600" algn="l">
              <a:spcBef>
                <a:spcPts val="325"/>
              </a:spcBef>
              <a:spcAft>
                <a:spcPts val="0"/>
              </a:spcAft>
              <a:buClr>
                <a:schemeClr val="dk1"/>
              </a:buClr>
              <a:buSzPts val="1625"/>
              <a:buNone/>
              <a:defRPr sz="1625" b="1"/>
            </a:lvl2pPr>
            <a:lvl3pPr marL="1371600" lvl="2" indent="-228600" algn="l">
              <a:spcBef>
                <a:spcPts val="293"/>
              </a:spcBef>
              <a:spcAft>
                <a:spcPts val="0"/>
              </a:spcAft>
              <a:buClr>
                <a:schemeClr val="dk1"/>
              </a:buClr>
              <a:buSzPts val="1465"/>
              <a:buNone/>
              <a:defRPr sz="1465" b="1"/>
            </a:lvl3pPr>
            <a:lvl4pPr marL="1828800" lvl="3" indent="-228600" algn="l">
              <a:spcBef>
                <a:spcPts val="260"/>
              </a:spcBef>
              <a:spcAft>
                <a:spcPts val="0"/>
              </a:spcAft>
              <a:buClr>
                <a:schemeClr val="dk1"/>
              </a:buClr>
              <a:buSzPts val="1300"/>
              <a:buNone/>
              <a:defRPr sz="1300" b="1"/>
            </a:lvl4pPr>
            <a:lvl5pPr marL="2286000" lvl="4" indent="-228600" algn="l">
              <a:spcBef>
                <a:spcPts val="260"/>
              </a:spcBef>
              <a:spcAft>
                <a:spcPts val="0"/>
              </a:spcAft>
              <a:buClr>
                <a:schemeClr val="dk1"/>
              </a:buClr>
              <a:buSzPts val="1300"/>
              <a:buNone/>
              <a:defRPr sz="1300" b="1"/>
            </a:lvl5pPr>
            <a:lvl6pPr marL="2743200" lvl="5" indent="-228600" algn="l">
              <a:spcBef>
                <a:spcPts val="260"/>
              </a:spcBef>
              <a:spcAft>
                <a:spcPts val="0"/>
              </a:spcAft>
              <a:buClr>
                <a:schemeClr val="dk1"/>
              </a:buClr>
              <a:buSzPts val="1300"/>
              <a:buNone/>
              <a:defRPr sz="1300" b="1"/>
            </a:lvl6pPr>
            <a:lvl7pPr marL="3200400" lvl="6" indent="-228600" algn="l">
              <a:spcBef>
                <a:spcPts val="260"/>
              </a:spcBef>
              <a:spcAft>
                <a:spcPts val="0"/>
              </a:spcAft>
              <a:buClr>
                <a:schemeClr val="dk1"/>
              </a:buClr>
              <a:buSzPts val="1300"/>
              <a:buNone/>
              <a:defRPr sz="1300" b="1"/>
            </a:lvl7pPr>
            <a:lvl8pPr marL="3657600" lvl="7" indent="-228600" algn="l">
              <a:spcBef>
                <a:spcPts val="260"/>
              </a:spcBef>
              <a:spcAft>
                <a:spcPts val="0"/>
              </a:spcAft>
              <a:buClr>
                <a:schemeClr val="dk1"/>
              </a:buClr>
              <a:buSzPts val="1300"/>
              <a:buNone/>
              <a:defRPr sz="1300" b="1"/>
            </a:lvl8pPr>
            <a:lvl9pPr marL="4114800" lvl="8" indent="-228600" algn="l">
              <a:spcBef>
                <a:spcPts val="260"/>
              </a:spcBef>
              <a:spcAft>
                <a:spcPts val="0"/>
              </a:spcAft>
              <a:buClr>
                <a:schemeClr val="dk1"/>
              </a:buClr>
              <a:buSzPts val="1300"/>
              <a:buNone/>
              <a:defRPr sz="1300" b="1"/>
            </a:lvl9pPr>
          </a:lstStyle>
          <a:p>
            <a:endParaRPr/>
          </a:p>
        </p:txBody>
      </p:sp>
      <p:sp>
        <p:nvSpPr>
          <p:cNvPr id="107" name="Google Shape;107;p6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52425" algn="l">
              <a:spcBef>
                <a:spcPts val="390"/>
              </a:spcBef>
              <a:spcAft>
                <a:spcPts val="0"/>
              </a:spcAft>
              <a:buClr>
                <a:schemeClr val="dk1"/>
              </a:buClr>
              <a:buSzPts val="1950"/>
              <a:buChar char="•"/>
              <a:defRPr sz="1950"/>
            </a:lvl1pPr>
            <a:lvl2pPr marL="914400" lvl="1" indent="-331787" algn="l">
              <a:spcBef>
                <a:spcPts val="325"/>
              </a:spcBef>
              <a:spcAft>
                <a:spcPts val="0"/>
              </a:spcAft>
              <a:buClr>
                <a:schemeClr val="dk1"/>
              </a:buClr>
              <a:buSzPts val="1625"/>
              <a:buChar char="–"/>
              <a:defRPr sz="1625"/>
            </a:lvl2pPr>
            <a:lvl3pPr marL="1371600" lvl="2" indent="-321627" algn="l">
              <a:spcBef>
                <a:spcPts val="293"/>
              </a:spcBef>
              <a:spcAft>
                <a:spcPts val="0"/>
              </a:spcAft>
              <a:buClr>
                <a:schemeClr val="dk1"/>
              </a:buClr>
              <a:buSzPts val="1465"/>
              <a:buChar char="•"/>
              <a:defRPr sz="1465"/>
            </a:lvl3pPr>
            <a:lvl4pPr marL="1828800" lvl="3" indent="-311150" algn="l">
              <a:spcBef>
                <a:spcPts val="260"/>
              </a:spcBef>
              <a:spcAft>
                <a:spcPts val="0"/>
              </a:spcAft>
              <a:buClr>
                <a:schemeClr val="dk1"/>
              </a:buClr>
              <a:buSzPts val="1300"/>
              <a:buChar char="–"/>
              <a:defRPr sz="1300"/>
            </a:lvl4pPr>
            <a:lvl5pPr marL="2286000" lvl="4" indent="-311150" algn="l">
              <a:spcBef>
                <a:spcPts val="260"/>
              </a:spcBef>
              <a:spcAft>
                <a:spcPts val="0"/>
              </a:spcAft>
              <a:buClr>
                <a:schemeClr val="dk1"/>
              </a:buClr>
              <a:buSzPts val="1300"/>
              <a:buChar char="»"/>
              <a:defRPr sz="1300"/>
            </a:lvl5pPr>
            <a:lvl6pPr marL="2743200" lvl="5" indent="-311150" algn="l">
              <a:spcBef>
                <a:spcPts val="260"/>
              </a:spcBef>
              <a:spcAft>
                <a:spcPts val="0"/>
              </a:spcAft>
              <a:buClr>
                <a:schemeClr val="dk1"/>
              </a:buClr>
              <a:buSzPts val="1300"/>
              <a:buChar char="•"/>
              <a:defRPr sz="1300"/>
            </a:lvl6pPr>
            <a:lvl7pPr marL="3200400" lvl="6" indent="-311150" algn="l">
              <a:spcBef>
                <a:spcPts val="260"/>
              </a:spcBef>
              <a:spcAft>
                <a:spcPts val="0"/>
              </a:spcAft>
              <a:buClr>
                <a:schemeClr val="dk1"/>
              </a:buClr>
              <a:buSzPts val="1300"/>
              <a:buChar char="•"/>
              <a:defRPr sz="1300"/>
            </a:lvl7pPr>
            <a:lvl8pPr marL="3657600" lvl="7" indent="-311150" algn="l">
              <a:spcBef>
                <a:spcPts val="260"/>
              </a:spcBef>
              <a:spcAft>
                <a:spcPts val="0"/>
              </a:spcAft>
              <a:buClr>
                <a:schemeClr val="dk1"/>
              </a:buClr>
              <a:buSzPts val="1300"/>
              <a:buChar char="•"/>
              <a:defRPr sz="1300"/>
            </a:lvl8pPr>
            <a:lvl9pPr marL="4114800" lvl="8" indent="-311150" algn="l">
              <a:spcBef>
                <a:spcPts val="260"/>
              </a:spcBef>
              <a:spcAft>
                <a:spcPts val="0"/>
              </a:spcAft>
              <a:buClr>
                <a:schemeClr val="dk1"/>
              </a:buClr>
              <a:buSzPts val="1300"/>
              <a:buChar char="•"/>
              <a:defRPr sz="1300"/>
            </a:lvl9pPr>
          </a:lstStyle>
          <a:p>
            <a:endParaRPr/>
          </a:p>
        </p:txBody>
      </p:sp>
      <p:sp>
        <p:nvSpPr>
          <p:cNvPr id="108" name="Google Shape;108;p67"/>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90"/>
              </a:spcBef>
              <a:spcAft>
                <a:spcPts val="0"/>
              </a:spcAft>
              <a:buClr>
                <a:schemeClr val="dk1"/>
              </a:buClr>
              <a:buSzPts val="1950"/>
              <a:buNone/>
              <a:defRPr sz="1950" b="1"/>
            </a:lvl1pPr>
            <a:lvl2pPr marL="914400" lvl="1" indent="-228600" algn="l">
              <a:spcBef>
                <a:spcPts val="325"/>
              </a:spcBef>
              <a:spcAft>
                <a:spcPts val="0"/>
              </a:spcAft>
              <a:buClr>
                <a:schemeClr val="dk1"/>
              </a:buClr>
              <a:buSzPts val="1625"/>
              <a:buNone/>
              <a:defRPr sz="1625" b="1"/>
            </a:lvl2pPr>
            <a:lvl3pPr marL="1371600" lvl="2" indent="-228600" algn="l">
              <a:spcBef>
                <a:spcPts val="293"/>
              </a:spcBef>
              <a:spcAft>
                <a:spcPts val="0"/>
              </a:spcAft>
              <a:buClr>
                <a:schemeClr val="dk1"/>
              </a:buClr>
              <a:buSzPts val="1465"/>
              <a:buNone/>
              <a:defRPr sz="1465" b="1"/>
            </a:lvl3pPr>
            <a:lvl4pPr marL="1828800" lvl="3" indent="-228600" algn="l">
              <a:spcBef>
                <a:spcPts val="260"/>
              </a:spcBef>
              <a:spcAft>
                <a:spcPts val="0"/>
              </a:spcAft>
              <a:buClr>
                <a:schemeClr val="dk1"/>
              </a:buClr>
              <a:buSzPts val="1300"/>
              <a:buNone/>
              <a:defRPr sz="1300" b="1"/>
            </a:lvl4pPr>
            <a:lvl5pPr marL="2286000" lvl="4" indent="-228600" algn="l">
              <a:spcBef>
                <a:spcPts val="260"/>
              </a:spcBef>
              <a:spcAft>
                <a:spcPts val="0"/>
              </a:spcAft>
              <a:buClr>
                <a:schemeClr val="dk1"/>
              </a:buClr>
              <a:buSzPts val="1300"/>
              <a:buNone/>
              <a:defRPr sz="1300" b="1"/>
            </a:lvl5pPr>
            <a:lvl6pPr marL="2743200" lvl="5" indent="-228600" algn="l">
              <a:spcBef>
                <a:spcPts val="260"/>
              </a:spcBef>
              <a:spcAft>
                <a:spcPts val="0"/>
              </a:spcAft>
              <a:buClr>
                <a:schemeClr val="dk1"/>
              </a:buClr>
              <a:buSzPts val="1300"/>
              <a:buNone/>
              <a:defRPr sz="1300" b="1"/>
            </a:lvl6pPr>
            <a:lvl7pPr marL="3200400" lvl="6" indent="-228600" algn="l">
              <a:spcBef>
                <a:spcPts val="260"/>
              </a:spcBef>
              <a:spcAft>
                <a:spcPts val="0"/>
              </a:spcAft>
              <a:buClr>
                <a:schemeClr val="dk1"/>
              </a:buClr>
              <a:buSzPts val="1300"/>
              <a:buNone/>
              <a:defRPr sz="1300" b="1"/>
            </a:lvl7pPr>
            <a:lvl8pPr marL="3657600" lvl="7" indent="-228600" algn="l">
              <a:spcBef>
                <a:spcPts val="260"/>
              </a:spcBef>
              <a:spcAft>
                <a:spcPts val="0"/>
              </a:spcAft>
              <a:buClr>
                <a:schemeClr val="dk1"/>
              </a:buClr>
              <a:buSzPts val="1300"/>
              <a:buNone/>
              <a:defRPr sz="1300" b="1"/>
            </a:lvl8pPr>
            <a:lvl9pPr marL="4114800" lvl="8" indent="-228600" algn="l">
              <a:spcBef>
                <a:spcPts val="260"/>
              </a:spcBef>
              <a:spcAft>
                <a:spcPts val="0"/>
              </a:spcAft>
              <a:buClr>
                <a:schemeClr val="dk1"/>
              </a:buClr>
              <a:buSzPts val="1300"/>
              <a:buNone/>
              <a:defRPr sz="1300" b="1"/>
            </a:lvl9pPr>
          </a:lstStyle>
          <a:p>
            <a:endParaRPr/>
          </a:p>
        </p:txBody>
      </p:sp>
      <p:sp>
        <p:nvSpPr>
          <p:cNvPr id="109" name="Google Shape;109;p67"/>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52425" algn="l">
              <a:spcBef>
                <a:spcPts val="390"/>
              </a:spcBef>
              <a:spcAft>
                <a:spcPts val="0"/>
              </a:spcAft>
              <a:buClr>
                <a:schemeClr val="dk1"/>
              </a:buClr>
              <a:buSzPts val="1950"/>
              <a:buChar char="•"/>
              <a:defRPr sz="1950"/>
            </a:lvl1pPr>
            <a:lvl2pPr marL="914400" lvl="1" indent="-331787" algn="l">
              <a:spcBef>
                <a:spcPts val="325"/>
              </a:spcBef>
              <a:spcAft>
                <a:spcPts val="0"/>
              </a:spcAft>
              <a:buClr>
                <a:schemeClr val="dk1"/>
              </a:buClr>
              <a:buSzPts val="1625"/>
              <a:buChar char="–"/>
              <a:defRPr sz="1625"/>
            </a:lvl2pPr>
            <a:lvl3pPr marL="1371600" lvl="2" indent="-321627" algn="l">
              <a:spcBef>
                <a:spcPts val="293"/>
              </a:spcBef>
              <a:spcAft>
                <a:spcPts val="0"/>
              </a:spcAft>
              <a:buClr>
                <a:schemeClr val="dk1"/>
              </a:buClr>
              <a:buSzPts val="1465"/>
              <a:buChar char="•"/>
              <a:defRPr sz="1465"/>
            </a:lvl3pPr>
            <a:lvl4pPr marL="1828800" lvl="3" indent="-311150" algn="l">
              <a:spcBef>
                <a:spcPts val="260"/>
              </a:spcBef>
              <a:spcAft>
                <a:spcPts val="0"/>
              </a:spcAft>
              <a:buClr>
                <a:schemeClr val="dk1"/>
              </a:buClr>
              <a:buSzPts val="1300"/>
              <a:buChar char="–"/>
              <a:defRPr sz="1300"/>
            </a:lvl4pPr>
            <a:lvl5pPr marL="2286000" lvl="4" indent="-311150" algn="l">
              <a:spcBef>
                <a:spcPts val="260"/>
              </a:spcBef>
              <a:spcAft>
                <a:spcPts val="0"/>
              </a:spcAft>
              <a:buClr>
                <a:schemeClr val="dk1"/>
              </a:buClr>
              <a:buSzPts val="1300"/>
              <a:buChar char="»"/>
              <a:defRPr sz="1300"/>
            </a:lvl5pPr>
            <a:lvl6pPr marL="2743200" lvl="5" indent="-311150" algn="l">
              <a:spcBef>
                <a:spcPts val="260"/>
              </a:spcBef>
              <a:spcAft>
                <a:spcPts val="0"/>
              </a:spcAft>
              <a:buClr>
                <a:schemeClr val="dk1"/>
              </a:buClr>
              <a:buSzPts val="1300"/>
              <a:buChar char="•"/>
              <a:defRPr sz="1300"/>
            </a:lvl6pPr>
            <a:lvl7pPr marL="3200400" lvl="6" indent="-311150" algn="l">
              <a:spcBef>
                <a:spcPts val="260"/>
              </a:spcBef>
              <a:spcAft>
                <a:spcPts val="0"/>
              </a:spcAft>
              <a:buClr>
                <a:schemeClr val="dk1"/>
              </a:buClr>
              <a:buSzPts val="1300"/>
              <a:buChar char="•"/>
              <a:defRPr sz="1300"/>
            </a:lvl7pPr>
            <a:lvl8pPr marL="3657600" lvl="7" indent="-311150" algn="l">
              <a:spcBef>
                <a:spcPts val="260"/>
              </a:spcBef>
              <a:spcAft>
                <a:spcPts val="0"/>
              </a:spcAft>
              <a:buClr>
                <a:schemeClr val="dk1"/>
              </a:buClr>
              <a:buSzPts val="1300"/>
              <a:buChar char="•"/>
              <a:defRPr sz="1300"/>
            </a:lvl8pPr>
            <a:lvl9pPr marL="4114800" lvl="8" indent="-311150" algn="l">
              <a:spcBef>
                <a:spcPts val="260"/>
              </a:spcBef>
              <a:spcAft>
                <a:spcPts val="0"/>
              </a:spcAft>
              <a:buClr>
                <a:schemeClr val="dk1"/>
              </a:buClr>
              <a:buSzPts val="1300"/>
              <a:buChar char="•"/>
              <a:defRPr sz="1300"/>
            </a:lvl9pPr>
          </a:lstStyle>
          <a:p>
            <a:endParaRPr/>
          </a:p>
        </p:txBody>
      </p:sp>
      <p:sp>
        <p:nvSpPr>
          <p:cNvPr id="110" name="Google Shape;110;p6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6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6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Google Shape;114;p6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6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6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6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6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6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6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
        <p:cNvGrpSpPr/>
        <p:nvPr/>
      </p:nvGrpSpPr>
      <p:grpSpPr>
        <a:xfrm>
          <a:off x="0" y="0"/>
          <a:ext cx="0" cy="0"/>
          <a:chOff x="0" y="0"/>
          <a:chExt cx="0" cy="0"/>
        </a:xfrm>
      </p:grpSpPr>
      <p:sp>
        <p:nvSpPr>
          <p:cNvPr id="123" name="Google Shape;123;p7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625"/>
              <a:buFont typeface="Century Gothic"/>
              <a:buNone/>
              <a:defRPr sz="162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70"/>
          <p:cNvSpPr txBox="1">
            <a:spLocks noGrp="1"/>
          </p:cNvSpPr>
          <p:nvPr>
            <p:ph type="body" idx="1"/>
          </p:nvPr>
        </p:nvSpPr>
        <p:spPr>
          <a:xfrm>
            <a:off x="4766734" y="273053"/>
            <a:ext cx="6815666" cy="5853113"/>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dk1"/>
              </a:buClr>
              <a:buSzPts val="2600"/>
              <a:buChar char="•"/>
              <a:defRPr sz="2600"/>
            </a:lvl1pPr>
            <a:lvl2pPr marL="914400" lvl="1" indent="-373062" algn="l">
              <a:spcBef>
                <a:spcPts val="455"/>
              </a:spcBef>
              <a:spcAft>
                <a:spcPts val="0"/>
              </a:spcAft>
              <a:buClr>
                <a:schemeClr val="dk1"/>
              </a:buClr>
              <a:buSzPts val="2275"/>
              <a:buChar char="–"/>
              <a:defRPr sz="2275"/>
            </a:lvl2pPr>
            <a:lvl3pPr marL="1371600" lvl="2" indent="-352425" algn="l">
              <a:spcBef>
                <a:spcPts val="390"/>
              </a:spcBef>
              <a:spcAft>
                <a:spcPts val="0"/>
              </a:spcAft>
              <a:buClr>
                <a:schemeClr val="dk1"/>
              </a:buClr>
              <a:buSzPts val="1950"/>
              <a:buChar char="•"/>
              <a:defRPr sz="1950"/>
            </a:lvl3pPr>
            <a:lvl4pPr marL="1828800" lvl="3" indent="-331787" algn="l">
              <a:spcBef>
                <a:spcPts val="325"/>
              </a:spcBef>
              <a:spcAft>
                <a:spcPts val="0"/>
              </a:spcAft>
              <a:buClr>
                <a:schemeClr val="dk1"/>
              </a:buClr>
              <a:buSzPts val="1625"/>
              <a:buChar char="–"/>
              <a:defRPr sz="1625"/>
            </a:lvl4pPr>
            <a:lvl5pPr marL="2286000" lvl="4" indent="-331787" algn="l">
              <a:spcBef>
                <a:spcPts val="325"/>
              </a:spcBef>
              <a:spcAft>
                <a:spcPts val="0"/>
              </a:spcAft>
              <a:buClr>
                <a:schemeClr val="dk1"/>
              </a:buClr>
              <a:buSzPts val="1625"/>
              <a:buChar char="»"/>
              <a:defRPr sz="1625"/>
            </a:lvl5pPr>
            <a:lvl6pPr marL="2743200" lvl="5" indent="-331787" algn="l">
              <a:spcBef>
                <a:spcPts val="325"/>
              </a:spcBef>
              <a:spcAft>
                <a:spcPts val="0"/>
              </a:spcAft>
              <a:buClr>
                <a:schemeClr val="dk1"/>
              </a:buClr>
              <a:buSzPts val="1625"/>
              <a:buChar char="•"/>
              <a:defRPr sz="1625"/>
            </a:lvl6pPr>
            <a:lvl7pPr marL="3200400" lvl="6" indent="-331787" algn="l">
              <a:spcBef>
                <a:spcPts val="325"/>
              </a:spcBef>
              <a:spcAft>
                <a:spcPts val="0"/>
              </a:spcAft>
              <a:buClr>
                <a:schemeClr val="dk1"/>
              </a:buClr>
              <a:buSzPts val="1625"/>
              <a:buChar char="•"/>
              <a:defRPr sz="1625"/>
            </a:lvl7pPr>
            <a:lvl8pPr marL="3657600" lvl="7" indent="-331787" algn="l">
              <a:spcBef>
                <a:spcPts val="325"/>
              </a:spcBef>
              <a:spcAft>
                <a:spcPts val="0"/>
              </a:spcAft>
              <a:buClr>
                <a:schemeClr val="dk1"/>
              </a:buClr>
              <a:buSzPts val="1625"/>
              <a:buChar char="•"/>
              <a:defRPr sz="1625"/>
            </a:lvl8pPr>
            <a:lvl9pPr marL="4114800" lvl="8" indent="-331787" algn="l">
              <a:spcBef>
                <a:spcPts val="325"/>
              </a:spcBef>
              <a:spcAft>
                <a:spcPts val="0"/>
              </a:spcAft>
              <a:buClr>
                <a:schemeClr val="dk1"/>
              </a:buClr>
              <a:buSzPts val="1625"/>
              <a:buChar char="•"/>
              <a:defRPr sz="1625"/>
            </a:lvl9pPr>
          </a:lstStyle>
          <a:p>
            <a:endParaRPr/>
          </a:p>
        </p:txBody>
      </p:sp>
      <p:sp>
        <p:nvSpPr>
          <p:cNvPr id="125" name="Google Shape;125;p70"/>
          <p:cNvSpPr txBox="1">
            <a:spLocks noGrp="1"/>
          </p:cNvSpPr>
          <p:nvPr>
            <p:ph type="body" idx="2"/>
          </p:nvPr>
        </p:nvSpPr>
        <p:spPr>
          <a:xfrm>
            <a:off x="609601"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28"/>
              </a:spcBef>
              <a:spcAft>
                <a:spcPts val="0"/>
              </a:spcAft>
              <a:buClr>
                <a:schemeClr val="dk1"/>
              </a:buClr>
              <a:buSzPts val="1140"/>
              <a:buNone/>
              <a:defRPr sz="1140"/>
            </a:lvl1pPr>
            <a:lvl2pPr marL="914400" lvl="1" indent="-228600" algn="l">
              <a:spcBef>
                <a:spcPts val="195"/>
              </a:spcBef>
              <a:spcAft>
                <a:spcPts val="0"/>
              </a:spcAft>
              <a:buClr>
                <a:schemeClr val="dk1"/>
              </a:buClr>
              <a:buSzPts val="975"/>
              <a:buNone/>
              <a:defRPr sz="975"/>
            </a:lvl2pPr>
            <a:lvl3pPr marL="1371600" lvl="2" indent="-228600" algn="l">
              <a:spcBef>
                <a:spcPts val="163"/>
              </a:spcBef>
              <a:spcAft>
                <a:spcPts val="0"/>
              </a:spcAft>
              <a:buClr>
                <a:schemeClr val="dk1"/>
              </a:buClr>
              <a:buSzPts val="815"/>
              <a:buNone/>
              <a:defRPr sz="814"/>
            </a:lvl3pPr>
            <a:lvl4pPr marL="1828800" lvl="3" indent="-228600" algn="l">
              <a:spcBef>
                <a:spcPts val="146"/>
              </a:spcBef>
              <a:spcAft>
                <a:spcPts val="0"/>
              </a:spcAft>
              <a:buClr>
                <a:schemeClr val="dk1"/>
              </a:buClr>
              <a:buSzPts val="730"/>
              <a:buNone/>
              <a:defRPr sz="730"/>
            </a:lvl4pPr>
            <a:lvl5pPr marL="2286000" lvl="4" indent="-228600" algn="l">
              <a:spcBef>
                <a:spcPts val="146"/>
              </a:spcBef>
              <a:spcAft>
                <a:spcPts val="0"/>
              </a:spcAft>
              <a:buClr>
                <a:schemeClr val="dk1"/>
              </a:buClr>
              <a:buSzPts val="730"/>
              <a:buNone/>
              <a:defRPr sz="730"/>
            </a:lvl5pPr>
            <a:lvl6pPr marL="2743200" lvl="5" indent="-228600" algn="l">
              <a:spcBef>
                <a:spcPts val="146"/>
              </a:spcBef>
              <a:spcAft>
                <a:spcPts val="0"/>
              </a:spcAft>
              <a:buClr>
                <a:schemeClr val="dk1"/>
              </a:buClr>
              <a:buSzPts val="730"/>
              <a:buNone/>
              <a:defRPr sz="730"/>
            </a:lvl6pPr>
            <a:lvl7pPr marL="3200400" lvl="6" indent="-228600" algn="l">
              <a:spcBef>
                <a:spcPts val="146"/>
              </a:spcBef>
              <a:spcAft>
                <a:spcPts val="0"/>
              </a:spcAft>
              <a:buClr>
                <a:schemeClr val="dk1"/>
              </a:buClr>
              <a:buSzPts val="730"/>
              <a:buNone/>
              <a:defRPr sz="730"/>
            </a:lvl7pPr>
            <a:lvl8pPr marL="3657600" lvl="7" indent="-228600" algn="l">
              <a:spcBef>
                <a:spcPts val="146"/>
              </a:spcBef>
              <a:spcAft>
                <a:spcPts val="0"/>
              </a:spcAft>
              <a:buClr>
                <a:schemeClr val="dk1"/>
              </a:buClr>
              <a:buSzPts val="730"/>
              <a:buNone/>
              <a:defRPr sz="730"/>
            </a:lvl8pPr>
            <a:lvl9pPr marL="4114800" lvl="8" indent="-228600" algn="l">
              <a:spcBef>
                <a:spcPts val="146"/>
              </a:spcBef>
              <a:spcAft>
                <a:spcPts val="0"/>
              </a:spcAft>
              <a:buClr>
                <a:schemeClr val="dk1"/>
              </a:buClr>
              <a:buSzPts val="730"/>
              <a:buNone/>
              <a:defRPr sz="730"/>
            </a:lvl9pPr>
          </a:lstStyle>
          <a:p>
            <a:endParaRPr/>
          </a:p>
        </p:txBody>
      </p:sp>
      <p:sp>
        <p:nvSpPr>
          <p:cNvPr id="126" name="Google Shape;126;p7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
        <p:cNvGrpSpPr/>
        <p:nvPr/>
      </p:nvGrpSpPr>
      <p:grpSpPr>
        <a:xfrm>
          <a:off x="0" y="0"/>
          <a:ext cx="0" cy="0"/>
          <a:chOff x="0" y="0"/>
          <a:chExt cx="0" cy="0"/>
        </a:xfrm>
      </p:grpSpPr>
      <p:sp>
        <p:nvSpPr>
          <p:cNvPr id="21" name="Google Shape;21;p7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76"/>
          <p:cNvSpPr txBox="1">
            <a:spLocks noGrp="1"/>
          </p:cNvSpPr>
          <p:nvPr>
            <p:ph type="body" idx="1"/>
          </p:nvPr>
        </p:nvSpPr>
        <p:spPr>
          <a:xfrm rot="5400000">
            <a:off x="3833019" y="-1623216"/>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7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9"/>
        <p:cNvGrpSpPr/>
        <p:nvPr/>
      </p:nvGrpSpPr>
      <p:grpSpPr>
        <a:xfrm>
          <a:off x="0" y="0"/>
          <a:ext cx="0" cy="0"/>
          <a:chOff x="0" y="0"/>
          <a:chExt cx="0" cy="0"/>
        </a:xfrm>
      </p:grpSpPr>
      <p:sp>
        <p:nvSpPr>
          <p:cNvPr id="130" name="Google Shape;130;p7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625"/>
              <a:buFont typeface="Century Gothic"/>
              <a:buNone/>
              <a:defRPr sz="162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71"/>
          <p:cNvSpPr>
            <a:spLocks noGrp="1"/>
          </p:cNvSpPr>
          <p:nvPr>
            <p:ph type="pic" idx="2"/>
          </p:nvPr>
        </p:nvSpPr>
        <p:spPr>
          <a:xfrm>
            <a:off x="2389717" y="612775"/>
            <a:ext cx="7315200" cy="4114800"/>
          </a:xfrm>
          <a:prstGeom prst="rect">
            <a:avLst/>
          </a:prstGeom>
          <a:noFill/>
          <a:ln>
            <a:noFill/>
          </a:ln>
        </p:spPr>
      </p:sp>
      <p:sp>
        <p:nvSpPr>
          <p:cNvPr id="132" name="Google Shape;132;p7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28"/>
              </a:spcBef>
              <a:spcAft>
                <a:spcPts val="0"/>
              </a:spcAft>
              <a:buClr>
                <a:schemeClr val="dk1"/>
              </a:buClr>
              <a:buSzPts val="1140"/>
              <a:buNone/>
              <a:defRPr sz="1140"/>
            </a:lvl1pPr>
            <a:lvl2pPr marL="914400" lvl="1" indent="-228600" algn="l">
              <a:spcBef>
                <a:spcPts val="195"/>
              </a:spcBef>
              <a:spcAft>
                <a:spcPts val="0"/>
              </a:spcAft>
              <a:buClr>
                <a:schemeClr val="dk1"/>
              </a:buClr>
              <a:buSzPts val="975"/>
              <a:buNone/>
              <a:defRPr sz="975"/>
            </a:lvl2pPr>
            <a:lvl3pPr marL="1371600" lvl="2" indent="-228600" algn="l">
              <a:spcBef>
                <a:spcPts val="163"/>
              </a:spcBef>
              <a:spcAft>
                <a:spcPts val="0"/>
              </a:spcAft>
              <a:buClr>
                <a:schemeClr val="dk1"/>
              </a:buClr>
              <a:buSzPts val="815"/>
              <a:buNone/>
              <a:defRPr sz="814"/>
            </a:lvl3pPr>
            <a:lvl4pPr marL="1828800" lvl="3" indent="-228600" algn="l">
              <a:spcBef>
                <a:spcPts val="146"/>
              </a:spcBef>
              <a:spcAft>
                <a:spcPts val="0"/>
              </a:spcAft>
              <a:buClr>
                <a:schemeClr val="dk1"/>
              </a:buClr>
              <a:buSzPts val="730"/>
              <a:buNone/>
              <a:defRPr sz="730"/>
            </a:lvl4pPr>
            <a:lvl5pPr marL="2286000" lvl="4" indent="-228600" algn="l">
              <a:spcBef>
                <a:spcPts val="146"/>
              </a:spcBef>
              <a:spcAft>
                <a:spcPts val="0"/>
              </a:spcAft>
              <a:buClr>
                <a:schemeClr val="dk1"/>
              </a:buClr>
              <a:buSzPts val="730"/>
              <a:buNone/>
              <a:defRPr sz="730"/>
            </a:lvl5pPr>
            <a:lvl6pPr marL="2743200" lvl="5" indent="-228600" algn="l">
              <a:spcBef>
                <a:spcPts val="146"/>
              </a:spcBef>
              <a:spcAft>
                <a:spcPts val="0"/>
              </a:spcAft>
              <a:buClr>
                <a:schemeClr val="dk1"/>
              </a:buClr>
              <a:buSzPts val="730"/>
              <a:buNone/>
              <a:defRPr sz="730"/>
            </a:lvl6pPr>
            <a:lvl7pPr marL="3200400" lvl="6" indent="-228600" algn="l">
              <a:spcBef>
                <a:spcPts val="146"/>
              </a:spcBef>
              <a:spcAft>
                <a:spcPts val="0"/>
              </a:spcAft>
              <a:buClr>
                <a:schemeClr val="dk1"/>
              </a:buClr>
              <a:buSzPts val="730"/>
              <a:buNone/>
              <a:defRPr sz="730"/>
            </a:lvl7pPr>
            <a:lvl8pPr marL="3657600" lvl="7" indent="-228600" algn="l">
              <a:spcBef>
                <a:spcPts val="146"/>
              </a:spcBef>
              <a:spcAft>
                <a:spcPts val="0"/>
              </a:spcAft>
              <a:buClr>
                <a:schemeClr val="dk1"/>
              </a:buClr>
              <a:buSzPts val="730"/>
              <a:buNone/>
              <a:defRPr sz="730"/>
            </a:lvl8pPr>
            <a:lvl9pPr marL="4114800" lvl="8" indent="-228600" algn="l">
              <a:spcBef>
                <a:spcPts val="146"/>
              </a:spcBef>
              <a:spcAft>
                <a:spcPts val="0"/>
              </a:spcAft>
              <a:buClr>
                <a:schemeClr val="dk1"/>
              </a:buClr>
              <a:buSzPts val="730"/>
              <a:buNone/>
              <a:defRPr sz="730"/>
            </a:lvl9pPr>
          </a:lstStyle>
          <a:p>
            <a:endParaRPr/>
          </a:p>
        </p:txBody>
      </p:sp>
      <p:sp>
        <p:nvSpPr>
          <p:cNvPr id="133" name="Google Shape;133;p7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
        <p:cNvGrpSpPr/>
        <p:nvPr/>
      </p:nvGrpSpPr>
      <p:grpSpPr>
        <a:xfrm>
          <a:off x="0" y="0"/>
          <a:ext cx="0" cy="0"/>
          <a:chOff x="0" y="0"/>
          <a:chExt cx="0" cy="0"/>
        </a:xfrm>
      </p:grpSpPr>
      <p:sp>
        <p:nvSpPr>
          <p:cNvPr id="137" name="Google Shape;137;p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72"/>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7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7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2"/>
        <p:cNvGrpSpPr/>
        <p:nvPr/>
      </p:nvGrpSpPr>
      <p:grpSpPr>
        <a:xfrm>
          <a:off x="0" y="0"/>
          <a:ext cx="0" cy="0"/>
          <a:chOff x="0" y="0"/>
          <a:chExt cx="0" cy="0"/>
        </a:xfrm>
      </p:grpSpPr>
      <p:sp>
        <p:nvSpPr>
          <p:cNvPr id="143" name="Google Shape;143;p73"/>
          <p:cNvSpPr txBox="1">
            <a:spLocks noGrp="1"/>
          </p:cNvSpPr>
          <p:nvPr>
            <p:ph type="title"/>
          </p:nvPr>
        </p:nvSpPr>
        <p:spPr>
          <a:xfrm rot="5400000">
            <a:off x="7285038" y="1828804"/>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73"/>
          <p:cNvSpPr txBox="1">
            <a:spLocks noGrp="1"/>
          </p:cNvSpPr>
          <p:nvPr>
            <p:ph type="body" idx="1"/>
          </p:nvPr>
        </p:nvSpPr>
        <p:spPr>
          <a:xfrm rot="5400000">
            <a:off x="1697038" y="-812796"/>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7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7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7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8"/>
        <p:cNvGrpSpPr/>
        <p:nvPr/>
      </p:nvGrpSpPr>
      <p:grpSpPr>
        <a:xfrm>
          <a:off x="0" y="0"/>
          <a:ext cx="0" cy="0"/>
          <a:chOff x="0" y="0"/>
          <a:chExt cx="0" cy="0"/>
        </a:xfrm>
      </p:grpSpPr>
      <p:sp>
        <p:nvSpPr>
          <p:cNvPr id="149" name="Google Shape;149;p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7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7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3"/>
        <p:cNvGrpSpPr/>
        <p:nvPr/>
      </p:nvGrpSpPr>
      <p:grpSpPr>
        <a:xfrm>
          <a:off x="0" y="0"/>
          <a:ext cx="0" cy="0"/>
          <a:chOff x="0" y="0"/>
          <a:chExt cx="0" cy="0"/>
        </a:xfrm>
      </p:grpSpPr>
      <p:sp>
        <p:nvSpPr>
          <p:cNvPr id="154" name="Google Shape;154;p7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62"/>
        <p:cNvGrpSpPr/>
        <p:nvPr/>
      </p:nvGrpSpPr>
      <p:grpSpPr>
        <a:xfrm>
          <a:off x="0" y="0"/>
          <a:ext cx="0" cy="0"/>
          <a:chOff x="0" y="0"/>
          <a:chExt cx="0" cy="0"/>
        </a:xfrm>
      </p:grpSpPr>
      <p:sp>
        <p:nvSpPr>
          <p:cNvPr id="163" name="Google Shape;163;p62"/>
          <p:cNvSpPr txBox="1">
            <a:spLocks noGrp="1"/>
          </p:cNvSpPr>
          <p:nvPr>
            <p:ph type="body" idx="1"/>
          </p:nvPr>
        </p:nvSpPr>
        <p:spPr>
          <a:xfrm>
            <a:off x="364067" y="1262039"/>
            <a:ext cx="11590866" cy="4887861"/>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750"/>
              </a:spcBef>
              <a:spcAft>
                <a:spcPts val="0"/>
              </a:spcAft>
              <a:buClr>
                <a:schemeClr val="dk1"/>
              </a:buClr>
              <a:buSzPts val="2400"/>
              <a:buFont typeface="Arial"/>
              <a:buChar char="•"/>
              <a:defRPr sz="2400">
                <a:solidFill>
                  <a:schemeClr val="dk1"/>
                </a:solidFill>
                <a:latin typeface="Century Gothic"/>
                <a:ea typeface="Century Gothic"/>
                <a:cs typeface="Century Gothic"/>
                <a:sym typeface="Century Gothic"/>
              </a:defRPr>
            </a:lvl1pPr>
            <a:lvl2pPr marL="914400" marR="0" lvl="1" indent="-228600" algn="l">
              <a:lnSpc>
                <a:spcPct val="90000"/>
              </a:lnSpc>
              <a:spcBef>
                <a:spcPts val="375"/>
              </a:spcBef>
              <a:spcAft>
                <a:spcPts val="0"/>
              </a:spcAft>
              <a:buClr>
                <a:srgbClr val="666666"/>
              </a:buClr>
              <a:buSzPts val="1800"/>
              <a:buFont typeface="Arial"/>
              <a:buNone/>
              <a:defRPr sz="1800">
                <a:solidFill>
                  <a:srgbClr val="666666"/>
                </a:solidFill>
                <a:latin typeface="Arial"/>
                <a:ea typeface="Arial"/>
                <a:cs typeface="Arial"/>
                <a:sym typeface="Arial"/>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62"/>
          <p:cNvSpPr txBox="1"/>
          <p:nvPr/>
        </p:nvSpPr>
        <p:spPr>
          <a:xfrm>
            <a:off x="11049001" y="6446521"/>
            <a:ext cx="670560"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
        <p:nvSpPr>
          <p:cNvPr id="165" name="Google Shape;165;p62"/>
          <p:cNvSpPr txBox="1"/>
          <p:nvPr/>
        </p:nvSpPr>
        <p:spPr>
          <a:xfrm>
            <a:off x="838201" y="365126"/>
            <a:ext cx="10515600" cy="5778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166" name="Google Shape;166;p62"/>
          <p:cNvSpPr txBox="1">
            <a:spLocks noGrp="1"/>
          </p:cNvSpPr>
          <p:nvPr>
            <p:ph type="title"/>
          </p:nvPr>
        </p:nvSpPr>
        <p:spPr>
          <a:xfrm>
            <a:off x="901699" y="54532"/>
            <a:ext cx="10515600" cy="77308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3200"/>
              <a:buFont typeface="Century Gothic"/>
              <a:buNone/>
              <a:defRPr sz="3200" b="0">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7"/>
        <p:cNvGrpSpPr/>
        <p:nvPr/>
      </p:nvGrpSpPr>
      <p:grpSpPr>
        <a:xfrm>
          <a:off x="0" y="0"/>
          <a:ext cx="0" cy="0"/>
          <a:chOff x="0" y="0"/>
          <a:chExt cx="0" cy="0"/>
        </a:xfrm>
      </p:grpSpPr>
      <p:sp>
        <p:nvSpPr>
          <p:cNvPr id="168" name="Google Shape;168;p8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84"/>
          <p:cNvSpPr txBox="1">
            <a:spLocks noGrp="1"/>
          </p:cNvSpPr>
          <p:nvPr>
            <p:ph type="body" idx="1"/>
          </p:nvPr>
        </p:nvSpPr>
        <p:spPr>
          <a:xfrm rot="5400000">
            <a:off x="3581400" y="-1371600"/>
            <a:ext cx="5029200"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84"/>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800">
                <a:solidFill>
                  <a:schemeClr val="dk1"/>
                </a:solidFill>
                <a:latin typeface="Calibri"/>
                <a:ea typeface="Calibri"/>
                <a:cs typeface="Calibri"/>
                <a:sym typeface="Calibri"/>
              </a:defRPr>
            </a:lvl1pPr>
            <a:lvl2pPr marL="0" lvl="1" indent="0" algn="r">
              <a:spcBef>
                <a:spcPts val="0"/>
              </a:spcBef>
              <a:buNone/>
              <a:defRPr sz="1800">
                <a:solidFill>
                  <a:schemeClr val="dk1"/>
                </a:solidFill>
                <a:latin typeface="Calibri"/>
                <a:ea typeface="Calibri"/>
                <a:cs typeface="Calibri"/>
                <a:sym typeface="Calibri"/>
              </a:defRPr>
            </a:lvl2pPr>
            <a:lvl3pPr marL="0" lvl="2" indent="0" algn="r">
              <a:spcBef>
                <a:spcPts val="0"/>
              </a:spcBef>
              <a:buNone/>
              <a:defRPr sz="1800">
                <a:solidFill>
                  <a:schemeClr val="dk1"/>
                </a:solidFill>
                <a:latin typeface="Calibri"/>
                <a:ea typeface="Calibri"/>
                <a:cs typeface="Calibri"/>
                <a:sym typeface="Calibri"/>
              </a:defRPr>
            </a:lvl3pPr>
            <a:lvl4pPr marL="0" lvl="3" indent="0" algn="r">
              <a:spcBef>
                <a:spcPts val="0"/>
              </a:spcBef>
              <a:buNone/>
              <a:defRPr sz="1800">
                <a:solidFill>
                  <a:schemeClr val="dk1"/>
                </a:solidFill>
                <a:latin typeface="Calibri"/>
                <a:ea typeface="Calibri"/>
                <a:cs typeface="Calibri"/>
                <a:sym typeface="Calibri"/>
              </a:defRPr>
            </a:lvl4pPr>
            <a:lvl5pPr marL="0" lvl="4" indent="0" algn="r">
              <a:spcBef>
                <a:spcPts val="0"/>
              </a:spcBef>
              <a:buNone/>
              <a:defRPr sz="1800">
                <a:solidFill>
                  <a:schemeClr val="dk1"/>
                </a:solidFill>
                <a:latin typeface="Calibri"/>
                <a:ea typeface="Calibri"/>
                <a:cs typeface="Calibri"/>
                <a:sym typeface="Calibri"/>
              </a:defRPr>
            </a:lvl5pPr>
            <a:lvl6pPr marL="0" lvl="5" indent="0" algn="r">
              <a:spcBef>
                <a:spcPts val="0"/>
              </a:spcBef>
              <a:buNone/>
              <a:defRPr sz="1800">
                <a:solidFill>
                  <a:schemeClr val="dk1"/>
                </a:solidFill>
                <a:latin typeface="Calibri"/>
                <a:ea typeface="Calibri"/>
                <a:cs typeface="Calibri"/>
                <a:sym typeface="Calibri"/>
              </a:defRPr>
            </a:lvl6pPr>
            <a:lvl7pPr marL="0" lvl="6" indent="0" algn="r">
              <a:spcBef>
                <a:spcPts val="0"/>
              </a:spcBef>
              <a:buNone/>
              <a:defRPr sz="1800">
                <a:solidFill>
                  <a:schemeClr val="dk1"/>
                </a:solidFill>
                <a:latin typeface="Calibri"/>
                <a:ea typeface="Calibri"/>
                <a:cs typeface="Calibri"/>
                <a:sym typeface="Calibri"/>
              </a:defRPr>
            </a:lvl7pPr>
            <a:lvl8pPr marL="0" lvl="7" indent="0" algn="r">
              <a:spcBef>
                <a:spcPts val="0"/>
              </a:spcBef>
              <a:buNone/>
              <a:defRPr sz="1800">
                <a:solidFill>
                  <a:schemeClr val="dk1"/>
                </a:solidFill>
                <a:latin typeface="Calibri"/>
                <a:ea typeface="Calibri"/>
                <a:cs typeface="Calibri"/>
                <a:sym typeface="Calibri"/>
              </a:defRPr>
            </a:lvl8pPr>
            <a:lvl9pPr marL="0" lvl="8" indent="0" algn="r">
              <a:spcBef>
                <a:spcPts val="0"/>
              </a:spcBef>
              <a:buNone/>
              <a:defRPr sz="1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1"/>
        <p:cNvGrpSpPr/>
        <p:nvPr/>
      </p:nvGrpSpPr>
      <p:grpSpPr>
        <a:xfrm>
          <a:off x="0" y="0"/>
          <a:ext cx="0" cy="0"/>
          <a:chOff x="0" y="0"/>
          <a:chExt cx="0" cy="0"/>
        </a:xfrm>
      </p:grpSpPr>
      <p:sp>
        <p:nvSpPr>
          <p:cNvPr id="172" name="Google Shape;172;p85"/>
          <p:cNvSpPr txBox="1">
            <a:spLocks noGrp="1"/>
          </p:cNvSpPr>
          <p:nvPr>
            <p:ph type="title"/>
          </p:nvPr>
        </p:nvSpPr>
        <p:spPr>
          <a:xfrm rot="5400000">
            <a:off x="7285038" y="1828803"/>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85"/>
          <p:cNvSpPr txBox="1">
            <a:spLocks noGrp="1"/>
          </p:cNvSpPr>
          <p:nvPr>
            <p:ph type="body" idx="1"/>
          </p:nvPr>
        </p:nvSpPr>
        <p:spPr>
          <a:xfrm rot="5400000">
            <a:off x="1697038" y="-812797"/>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85"/>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800">
                <a:solidFill>
                  <a:schemeClr val="dk1"/>
                </a:solidFill>
                <a:latin typeface="Calibri"/>
                <a:ea typeface="Calibri"/>
                <a:cs typeface="Calibri"/>
                <a:sym typeface="Calibri"/>
              </a:defRPr>
            </a:lvl1pPr>
            <a:lvl2pPr marL="0" lvl="1" indent="0" algn="r">
              <a:spcBef>
                <a:spcPts val="0"/>
              </a:spcBef>
              <a:buNone/>
              <a:defRPr sz="1800">
                <a:solidFill>
                  <a:schemeClr val="dk1"/>
                </a:solidFill>
                <a:latin typeface="Calibri"/>
                <a:ea typeface="Calibri"/>
                <a:cs typeface="Calibri"/>
                <a:sym typeface="Calibri"/>
              </a:defRPr>
            </a:lvl2pPr>
            <a:lvl3pPr marL="0" lvl="2" indent="0" algn="r">
              <a:spcBef>
                <a:spcPts val="0"/>
              </a:spcBef>
              <a:buNone/>
              <a:defRPr sz="1800">
                <a:solidFill>
                  <a:schemeClr val="dk1"/>
                </a:solidFill>
                <a:latin typeface="Calibri"/>
                <a:ea typeface="Calibri"/>
                <a:cs typeface="Calibri"/>
                <a:sym typeface="Calibri"/>
              </a:defRPr>
            </a:lvl3pPr>
            <a:lvl4pPr marL="0" lvl="3" indent="0" algn="r">
              <a:spcBef>
                <a:spcPts val="0"/>
              </a:spcBef>
              <a:buNone/>
              <a:defRPr sz="1800">
                <a:solidFill>
                  <a:schemeClr val="dk1"/>
                </a:solidFill>
                <a:latin typeface="Calibri"/>
                <a:ea typeface="Calibri"/>
                <a:cs typeface="Calibri"/>
                <a:sym typeface="Calibri"/>
              </a:defRPr>
            </a:lvl4pPr>
            <a:lvl5pPr marL="0" lvl="4" indent="0" algn="r">
              <a:spcBef>
                <a:spcPts val="0"/>
              </a:spcBef>
              <a:buNone/>
              <a:defRPr sz="1800">
                <a:solidFill>
                  <a:schemeClr val="dk1"/>
                </a:solidFill>
                <a:latin typeface="Calibri"/>
                <a:ea typeface="Calibri"/>
                <a:cs typeface="Calibri"/>
                <a:sym typeface="Calibri"/>
              </a:defRPr>
            </a:lvl5pPr>
            <a:lvl6pPr marL="0" lvl="5" indent="0" algn="r">
              <a:spcBef>
                <a:spcPts val="0"/>
              </a:spcBef>
              <a:buNone/>
              <a:defRPr sz="1800">
                <a:solidFill>
                  <a:schemeClr val="dk1"/>
                </a:solidFill>
                <a:latin typeface="Calibri"/>
                <a:ea typeface="Calibri"/>
                <a:cs typeface="Calibri"/>
                <a:sym typeface="Calibri"/>
              </a:defRPr>
            </a:lvl6pPr>
            <a:lvl7pPr marL="0" lvl="6" indent="0" algn="r">
              <a:spcBef>
                <a:spcPts val="0"/>
              </a:spcBef>
              <a:buNone/>
              <a:defRPr sz="1800">
                <a:solidFill>
                  <a:schemeClr val="dk1"/>
                </a:solidFill>
                <a:latin typeface="Calibri"/>
                <a:ea typeface="Calibri"/>
                <a:cs typeface="Calibri"/>
                <a:sym typeface="Calibri"/>
              </a:defRPr>
            </a:lvl7pPr>
            <a:lvl8pPr marL="0" lvl="7" indent="0" algn="r">
              <a:spcBef>
                <a:spcPts val="0"/>
              </a:spcBef>
              <a:buNone/>
              <a:defRPr sz="1800">
                <a:solidFill>
                  <a:schemeClr val="dk1"/>
                </a:solidFill>
                <a:latin typeface="Calibri"/>
                <a:ea typeface="Calibri"/>
                <a:cs typeface="Calibri"/>
                <a:sym typeface="Calibri"/>
              </a:defRPr>
            </a:lvl8pPr>
            <a:lvl9pPr marL="0" lvl="8" indent="0" algn="r">
              <a:spcBef>
                <a:spcPts val="0"/>
              </a:spcBef>
              <a:buNone/>
              <a:defRPr sz="1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p8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86"/>
          <p:cNvSpPr txBox="1">
            <a:spLocks noGrp="1"/>
          </p:cNvSpPr>
          <p:nvPr>
            <p:ph type="body" idx="1"/>
          </p:nvPr>
        </p:nvSpPr>
        <p:spPr>
          <a:xfrm>
            <a:off x="609600" y="1600200"/>
            <a:ext cx="10972800" cy="50292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solidFill>
                  <a:schemeClr val="dk1"/>
                </a:solidFill>
              </a:defRPr>
            </a:lvl1pPr>
            <a:lvl2pPr marL="914400" lvl="1" indent="-406400" algn="l">
              <a:spcBef>
                <a:spcPts val="560"/>
              </a:spcBef>
              <a:spcAft>
                <a:spcPts val="0"/>
              </a:spcAft>
              <a:buClr>
                <a:schemeClr val="dk1"/>
              </a:buClr>
              <a:buSzPts val="2800"/>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86"/>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800">
                <a:solidFill>
                  <a:schemeClr val="dk1"/>
                </a:solidFill>
                <a:latin typeface="Calibri"/>
                <a:ea typeface="Calibri"/>
                <a:cs typeface="Calibri"/>
                <a:sym typeface="Calibri"/>
              </a:defRPr>
            </a:lvl1pPr>
            <a:lvl2pPr marL="0" lvl="1" indent="0" algn="r">
              <a:spcBef>
                <a:spcPts val="0"/>
              </a:spcBef>
              <a:buNone/>
              <a:defRPr sz="1800">
                <a:solidFill>
                  <a:schemeClr val="dk1"/>
                </a:solidFill>
                <a:latin typeface="Calibri"/>
                <a:ea typeface="Calibri"/>
                <a:cs typeface="Calibri"/>
                <a:sym typeface="Calibri"/>
              </a:defRPr>
            </a:lvl2pPr>
            <a:lvl3pPr marL="0" lvl="2" indent="0" algn="r">
              <a:spcBef>
                <a:spcPts val="0"/>
              </a:spcBef>
              <a:buNone/>
              <a:defRPr sz="1800">
                <a:solidFill>
                  <a:schemeClr val="dk1"/>
                </a:solidFill>
                <a:latin typeface="Calibri"/>
                <a:ea typeface="Calibri"/>
                <a:cs typeface="Calibri"/>
                <a:sym typeface="Calibri"/>
              </a:defRPr>
            </a:lvl3pPr>
            <a:lvl4pPr marL="0" lvl="3" indent="0" algn="r">
              <a:spcBef>
                <a:spcPts val="0"/>
              </a:spcBef>
              <a:buNone/>
              <a:defRPr sz="1800">
                <a:solidFill>
                  <a:schemeClr val="dk1"/>
                </a:solidFill>
                <a:latin typeface="Calibri"/>
                <a:ea typeface="Calibri"/>
                <a:cs typeface="Calibri"/>
                <a:sym typeface="Calibri"/>
              </a:defRPr>
            </a:lvl4pPr>
            <a:lvl5pPr marL="0" lvl="4" indent="0" algn="r">
              <a:spcBef>
                <a:spcPts val="0"/>
              </a:spcBef>
              <a:buNone/>
              <a:defRPr sz="1800">
                <a:solidFill>
                  <a:schemeClr val="dk1"/>
                </a:solidFill>
                <a:latin typeface="Calibri"/>
                <a:ea typeface="Calibri"/>
                <a:cs typeface="Calibri"/>
                <a:sym typeface="Calibri"/>
              </a:defRPr>
            </a:lvl5pPr>
            <a:lvl6pPr marL="0" lvl="5" indent="0" algn="r">
              <a:spcBef>
                <a:spcPts val="0"/>
              </a:spcBef>
              <a:buNone/>
              <a:defRPr sz="1800">
                <a:solidFill>
                  <a:schemeClr val="dk1"/>
                </a:solidFill>
                <a:latin typeface="Calibri"/>
                <a:ea typeface="Calibri"/>
                <a:cs typeface="Calibri"/>
                <a:sym typeface="Calibri"/>
              </a:defRPr>
            </a:lvl6pPr>
            <a:lvl7pPr marL="0" lvl="6" indent="0" algn="r">
              <a:spcBef>
                <a:spcPts val="0"/>
              </a:spcBef>
              <a:buNone/>
              <a:defRPr sz="1800">
                <a:solidFill>
                  <a:schemeClr val="dk1"/>
                </a:solidFill>
                <a:latin typeface="Calibri"/>
                <a:ea typeface="Calibri"/>
                <a:cs typeface="Calibri"/>
                <a:sym typeface="Calibri"/>
              </a:defRPr>
            </a:lvl7pPr>
            <a:lvl8pPr marL="0" lvl="7" indent="0" algn="r">
              <a:spcBef>
                <a:spcPts val="0"/>
              </a:spcBef>
              <a:buNone/>
              <a:defRPr sz="1800">
                <a:solidFill>
                  <a:schemeClr val="dk1"/>
                </a:solidFill>
                <a:latin typeface="Calibri"/>
                <a:ea typeface="Calibri"/>
                <a:cs typeface="Calibri"/>
                <a:sym typeface="Calibri"/>
              </a:defRPr>
            </a:lvl8pPr>
            <a:lvl9pPr marL="0" lvl="8" indent="0" algn="r">
              <a:spcBef>
                <a:spcPts val="0"/>
              </a:spcBef>
              <a:buNone/>
              <a:defRPr sz="1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9"/>
        <p:cNvGrpSpPr/>
        <p:nvPr/>
      </p:nvGrpSpPr>
      <p:grpSpPr>
        <a:xfrm>
          <a:off x="0" y="0"/>
          <a:ext cx="0" cy="0"/>
          <a:chOff x="0" y="0"/>
          <a:chExt cx="0" cy="0"/>
        </a:xfrm>
      </p:grpSpPr>
      <p:sp>
        <p:nvSpPr>
          <p:cNvPr id="180" name="Google Shape;180;p87"/>
          <p:cNvSpPr txBox="1">
            <a:spLocks noGrp="1"/>
          </p:cNvSpPr>
          <p:nvPr>
            <p:ph type="title"/>
          </p:nvPr>
        </p:nvSpPr>
        <p:spPr>
          <a:xfrm>
            <a:off x="839789" y="457200"/>
            <a:ext cx="3932238" cy="16002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accent1"/>
              </a:buClr>
              <a:buSzPts val="2600"/>
              <a:buFont typeface="Century Gothic"/>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87"/>
          <p:cNvSpPr txBox="1">
            <a:spLocks noGrp="1"/>
          </p:cNvSpPr>
          <p:nvPr>
            <p:ph type="body" idx="1"/>
          </p:nvPr>
        </p:nvSpPr>
        <p:spPr>
          <a:xfrm>
            <a:off x="5183188" y="987427"/>
            <a:ext cx="6172201" cy="4873625"/>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dk1"/>
              </a:buClr>
              <a:buSzPts val="2600"/>
              <a:buChar char="•"/>
              <a:defRPr sz="2600"/>
            </a:lvl1pPr>
            <a:lvl2pPr marL="914400" lvl="1" indent="-373062" algn="l">
              <a:spcBef>
                <a:spcPts val="455"/>
              </a:spcBef>
              <a:spcAft>
                <a:spcPts val="0"/>
              </a:spcAft>
              <a:buClr>
                <a:schemeClr val="dk1"/>
              </a:buClr>
              <a:buSzPts val="2275"/>
              <a:buChar char="–"/>
              <a:defRPr sz="2275"/>
            </a:lvl2pPr>
            <a:lvl3pPr marL="1371600" lvl="2" indent="-352425" algn="l">
              <a:spcBef>
                <a:spcPts val="390"/>
              </a:spcBef>
              <a:spcAft>
                <a:spcPts val="0"/>
              </a:spcAft>
              <a:buClr>
                <a:schemeClr val="dk1"/>
              </a:buClr>
              <a:buSzPts val="1950"/>
              <a:buChar char="•"/>
              <a:defRPr sz="1950"/>
            </a:lvl3pPr>
            <a:lvl4pPr marL="1828800" lvl="3" indent="-331787" algn="l">
              <a:spcBef>
                <a:spcPts val="325"/>
              </a:spcBef>
              <a:spcAft>
                <a:spcPts val="0"/>
              </a:spcAft>
              <a:buClr>
                <a:schemeClr val="dk1"/>
              </a:buClr>
              <a:buSzPts val="1625"/>
              <a:buChar char="–"/>
              <a:defRPr sz="1625"/>
            </a:lvl4pPr>
            <a:lvl5pPr marL="2286000" lvl="4" indent="-331787" algn="l">
              <a:spcBef>
                <a:spcPts val="325"/>
              </a:spcBef>
              <a:spcAft>
                <a:spcPts val="0"/>
              </a:spcAft>
              <a:buClr>
                <a:schemeClr val="dk1"/>
              </a:buClr>
              <a:buSzPts val="1625"/>
              <a:buChar char="»"/>
              <a:defRPr sz="1625"/>
            </a:lvl5pPr>
            <a:lvl6pPr marL="2743200" lvl="5" indent="-331787" algn="l">
              <a:spcBef>
                <a:spcPts val="325"/>
              </a:spcBef>
              <a:spcAft>
                <a:spcPts val="0"/>
              </a:spcAft>
              <a:buClr>
                <a:schemeClr val="dk1"/>
              </a:buClr>
              <a:buSzPts val="1625"/>
              <a:buChar char="•"/>
              <a:defRPr sz="1625"/>
            </a:lvl6pPr>
            <a:lvl7pPr marL="3200400" lvl="6" indent="-331787" algn="l">
              <a:spcBef>
                <a:spcPts val="325"/>
              </a:spcBef>
              <a:spcAft>
                <a:spcPts val="0"/>
              </a:spcAft>
              <a:buClr>
                <a:schemeClr val="dk1"/>
              </a:buClr>
              <a:buSzPts val="1625"/>
              <a:buChar char="•"/>
              <a:defRPr sz="1625"/>
            </a:lvl7pPr>
            <a:lvl8pPr marL="3657600" lvl="7" indent="-331787" algn="l">
              <a:spcBef>
                <a:spcPts val="325"/>
              </a:spcBef>
              <a:spcAft>
                <a:spcPts val="0"/>
              </a:spcAft>
              <a:buClr>
                <a:schemeClr val="dk1"/>
              </a:buClr>
              <a:buSzPts val="1625"/>
              <a:buChar char="•"/>
              <a:defRPr sz="1625"/>
            </a:lvl8pPr>
            <a:lvl9pPr marL="4114800" lvl="8" indent="-331787" algn="l">
              <a:spcBef>
                <a:spcPts val="325"/>
              </a:spcBef>
              <a:spcAft>
                <a:spcPts val="0"/>
              </a:spcAft>
              <a:buClr>
                <a:schemeClr val="dk1"/>
              </a:buClr>
              <a:buSzPts val="1625"/>
              <a:buChar char="•"/>
              <a:defRPr sz="1625"/>
            </a:lvl9pPr>
          </a:lstStyle>
          <a:p>
            <a:endParaRPr/>
          </a:p>
        </p:txBody>
      </p:sp>
      <p:sp>
        <p:nvSpPr>
          <p:cNvPr id="182" name="Google Shape;182;p87"/>
          <p:cNvSpPr txBox="1">
            <a:spLocks noGrp="1"/>
          </p:cNvSpPr>
          <p:nvPr>
            <p:ph type="body" idx="2"/>
          </p:nvPr>
        </p:nvSpPr>
        <p:spPr>
          <a:xfrm>
            <a:off x="839789" y="2057400"/>
            <a:ext cx="3932238" cy="3811588"/>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chemeClr val="dk1"/>
              </a:buClr>
              <a:buSzPts val="1300"/>
              <a:buNone/>
              <a:defRPr sz="1300"/>
            </a:lvl1pPr>
            <a:lvl2pPr marL="914400" lvl="1" indent="-228600" algn="l">
              <a:spcBef>
                <a:spcPts val="228"/>
              </a:spcBef>
              <a:spcAft>
                <a:spcPts val="0"/>
              </a:spcAft>
              <a:buClr>
                <a:schemeClr val="dk1"/>
              </a:buClr>
              <a:buSzPts val="1138"/>
              <a:buNone/>
              <a:defRPr sz="1138"/>
            </a:lvl2pPr>
            <a:lvl3pPr marL="1371600" lvl="2" indent="-228600" algn="l">
              <a:spcBef>
                <a:spcPts val="195"/>
              </a:spcBef>
              <a:spcAft>
                <a:spcPts val="0"/>
              </a:spcAft>
              <a:buClr>
                <a:schemeClr val="dk1"/>
              </a:buClr>
              <a:buSzPts val="975"/>
              <a:buNone/>
              <a:defRPr sz="975"/>
            </a:lvl3pPr>
            <a:lvl4pPr marL="1828800" lvl="3" indent="-228600" algn="l">
              <a:spcBef>
                <a:spcPts val="163"/>
              </a:spcBef>
              <a:spcAft>
                <a:spcPts val="0"/>
              </a:spcAft>
              <a:buClr>
                <a:schemeClr val="dk1"/>
              </a:buClr>
              <a:buSzPts val="813"/>
              <a:buNone/>
              <a:defRPr sz="813"/>
            </a:lvl4pPr>
            <a:lvl5pPr marL="2286000" lvl="4" indent="-228600" algn="l">
              <a:spcBef>
                <a:spcPts val="163"/>
              </a:spcBef>
              <a:spcAft>
                <a:spcPts val="0"/>
              </a:spcAft>
              <a:buClr>
                <a:schemeClr val="dk1"/>
              </a:buClr>
              <a:buSzPts val="813"/>
              <a:buNone/>
              <a:defRPr sz="813"/>
            </a:lvl5pPr>
            <a:lvl6pPr marL="2743200" lvl="5" indent="-228600" algn="l">
              <a:spcBef>
                <a:spcPts val="163"/>
              </a:spcBef>
              <a:spcAft>
                <a:spcPts val="0"/>
              </a:spcAft>
              <a:buClr>
                <a:schemeClr val="dk1"/>
              </a:buClr>
              <a:buSzPts val="813"/>
              <a:buNone/>
              <a:defRPr sz="813"/>
            </a:lvl6pPr>
            <a:lvl7pPr marL="3200400" lvl="6" indent="-228600" algn="l">
              <a:spcBef>
                <a:spcPts val="163"/>
              </a:spcBef>
              <a:spcAft>
                <a:spcPts val="0"/>
              </a:spcAft>
              <a:buClr>
                <a:schemeClr val="dk1"/>
              </a:buClr>
              <a:buSzPts val="813"/>
              <a:buNone/>
              <a:defRPr sz="813"/>
            </a:lvl7pPr>
            <a:lvl8pPr marL="3657600" lvl="7" indent="-228600" algn="l">
              <a:spcBef>
                <a:spcPts val="163"/>
              </a:spcBef>
              <a:spcAft>
                <a:spcPts val="0"/>
              </a:spcAft>
              <a:buClr>
                <a:schemeClr val="dk1"/>
              </a:buClr>
              <a:buSzPts val="813"/>
              <a:buNone/>
              <a:defRPr sz="813"/>
            </a:lvl8pPr>
            <a:lvl9pPr marL="4114800" lvl="8" indent="-228600" algn="l">
              <a:spcBef>
                <a:spcPts val="163"/>
              </a:spcBef>
              <a:spcAft>
                <a:spcPts val="0"/>
              </a:spcAft>
              <a:buClr>
                <a:schemeClr val="dk1"/>
              </a:buClr>
              <a:buSzPts val="813"/>
              <a:buNone/>
              <a:defRPr sz="813"/>
            </a:lvl9pPr>
          </a:lstStyle>
          <a:p>
            <a:endParaRPr/>
          </a:p>
        </p:txBody>
      </p:sp>
      <p:sp>
        <p:nvSpPr>
          <p:cNvPr id="183" name="Google Shape;183;p8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8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87"/>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
        <p:cNvGrpSpPr/>
        <p:nvPr/>
      </p:nvGrpSpPr>
      <p:grpSpPr>
        <a:xfrm>
          <a:off x="0" y="0"/>
          <a:ext cx="0" cy="0"/>
          <a:chOff x="0" y="0"/>
          <a:chExt cx="0" cy="0"/>
        </a:xfrm>
      </p:grpSpPr>
      <p:sp>
        <p:nvSpPr>
          <p:cNvPr id="25" name="Google Shape;25;p77"/>
          <p:cNvSpPr txBox="1">
            <a:spLocks noGrp="1"/>
          </p:cNvSpPr>
          <p:nvPr>
            <p:ph type="title"/>
          </p:nvPr>
        </p:nvSpPr>
        <p:spPr>
          <a:xfrm rot="5400000">
            <a:off x="7285038" y="1828803"/>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7"/>
          <p:cNvSpPr txBox="1">
            <a:spLocks noGrp="1"/>
          </p:cNvSpPr>
          <p:nvPr>
            <p:ph type="body" idx="1"/>
          </p:nvPr>
        </p:nvSpPr>
        <p:spPr>
          <a:xfrm rot="5400000">
            <a:off x="1697038" y="-812797"/>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7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ext">
  <p:cSld name="1_Text">
    <p:spTree>
      <p:nvGrpSpPr>
        <p:cNvPr id="1" name="Shape 186"/>
        <p:cNvGrpSpPr/>
        <p:nvPr/>
      </p:nvGrpSpPr>
      <p:grpSpPr>
        <a:xfrm>
          <a:off x="0" y="0"/>
          <a:ext cx="0" cy="0"/>
          <a:chOff x="0" y="0"/>
          <a:chExt cx="0" cy="0"/>
        </a:xfrm>
      </p:grpSpPr>
      <p:sp>
        <p:nvSpPr>
          <p:cNvPr id="187" name="Google Shape;187;p88"/>
          <p:cNvSpPr txBox="1">
            <a:spLocks noGrp="1"/>
          </p:cNvSpPr>
          <p:nvPr>
            <p:ph type="body" idx="1"/>
          </p:nvPr>
        </p:nvSpPr>
        <p:spPr>
          <a:xfrm>
            <a:off x="364067" y="1262039"/>
            <a:ext cx="11590866" cy="4887861"/>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75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228600" algn="l">
              <a:lnSpc>
                <a:spcPct val="90000"/>
              </a:lnSpc>
              <a:spcBef>
                <a:spcPts val="375"/>
              </a:spcBef>
              <a:spcAft>
                <a:spcPts val="0"/>
              </a:spcAft>
              <a:buClr>
                <a:srgbClr val="666666"/>
              </a:buClr>
              <a:buSzPts val="1800"/>
              <a:buFont typeface="Arial"/>
              <a:buNone/>
              <a:defRPr sz="1800">
                <a:solidFill>
                  <a:srgbClr val="666666"/>
                </a:solidFill>
                <a:latin typeface="Arial"/>
                <a:ea typeface="Arial"/>
                <a:cs typeface="Arial"/>
                <a:sym typeface="Arial"/>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88"/>
          <p:cNvSpPr txBox="1">
            <a:spLocks noGrp="1"/>
          </p:cNvSpPr>
          <p:nvPr>
            <p:ph type="body" idx="2"/>
          </p:nvPr>
        </p:nvSpPr>
        <p:spPr>
          <a:xfrm rot="5400000" flipH="1">
            <a:off x="6041999" y="267261"/>
            <a:ext cx="108000" cy="12192001"/>
          </a:xfrm>
          <a:prstGeom prst="rect">
            <a:avLst/>
          </a:prstGeom>
          <a:solidFill>
            <a:srgbClr val="33466E"/>
          </a:solidFill>
          <a:ln>
            <a:noFill/>
          </a:ln>
        </p:spPr>
        <p:txBody>
          <a:bodyPr spcFirstLastPara="1" wrap="square" lIns="91425" tIns="45700" rIns="91425" bIns="45700" anchor="t" anchorCtr="0">
            <a:noAutofit/>
          </a:bodyPr>
          <a:lstStyle>
            <a:lvl1pPr marL="457200" lvl="0" indent="-228600" algn="l">
              <a:spcBef>
                <a:spcPts val="135"/>
              </a:spcBef>
              <a:spcAft>
                <a:spcPts val="0"/>
              </a:spcAft>
              <a:buClr>
                <a:schemeClr val="dk1"/>
              </a:buClr>
              <a:buSzPts val="675"/>
              <a:buNone/>
              <a:defRPr sz="675"/>
            </a:lvl1pPr>
            <a:lvl2pPr marL="914400" lvl="1" indent="-342900" algn="l">
              <a:spcBef>
                <a:spcPts val="360"/>
              </a:spcBef>
              <a:spcAft>
                <a:spcPts val="0"/>
              </a:spcAft>
              <a:buClr>
                <a:schemeClr val="dk1"/>
              </a:buClr>
              <a:buSzPts val="1800"/>
              <a:buChar char="–"/>
              <a:defRPr/>
            </a:lvl2pPr>
            <a:lvl3pPr marL="1371600" lvl="2" indent="-228600" algn="l">
              <a:spcBef>
                <a:spcPts val="135"/>
              </a:spcBef>
              <a:spcAft>
                <a:spcPts val="0"/>
              </a:spcAft>
              <a:buClr>
                <a:schemeClr val="dk1"/>
              </a:buClr>
              <a:buSzPts val="675"/>
              <a:buNone/>
              <a:defRPr sz="675"/>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88"/>
          <p:cNvSpPr txBox="1"/>
          <p:nvPr/>
        </p:nvSpPr>
        <p:spPr>
          <a:xfrm>
            <a:off x="11049001" y="6446521"/>
            <a:ext cx="670560"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
        <p:nvSpPr>
          <p:cNvPr id="190" name="Google Shape;190;p88"/>
          <p:cNvSpPr txBox="1"/>
          <p:nvPr/>
        </p:nvSpPr>
        <p:spPr>
          <a:xfrm>
            <a:off x="838201" y="365126"/>
            <a:ext cx="10515600" cy="5778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191" name="Google Shape;191;p88"/>
          <p:cNvSpPr txBox="1">
            <a:spLocks noGrp="1"/>
          </p:cNvSpPr>
          <p:nvPr>
            <p:ph type="title"/>
          </p:nvPr>
        </p:nvSpPr>
        <p:spPr>
          <a:xfrm>
            <a:off x="364067" y="329251"/>
            <a:ext cx="10515600" cy="77308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3200"/>
              <a:buFont typeface="Arial"/>
              <a:buNone/>
              <a:defRPr sz="32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6"/>
        <p:cNvGrpSpPr/>
        <p:nvPr/>
      </p:nvGrpSpPr>
      <p:grpSpPr>
        <a:xfrm>
          <a:off x="0" y="0"/>
          <a:ext cx="0" cy="0"/>
          <a:chOff x="0" y="0"/>
          <a:chExt cx="0" cy="0"/>
        </a:xfrm>
      </p:grpSpPr>
      <p:sp>
        <p:nvSpPr>
          <p:cNvPr id="197" name="Google Shape;197;p64"/>
          <p:cNvSpPr txBox="1">
            <a:spLocks noGrp="1"/>
          </p:cNvSpPr>
          <p:nvPr>
            <p:ph type="title"/>
          </p:nvPr>
        </p:nvSpPr>
        <p:spPr>
          <a:xfrm>
            <a:off x="839789" y="457200"/>
            <a:ext cx="3932238" cy="16002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SzPts val="4400"/>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64"/>
          <p:cNvSpPr txBox="1">
            <a:spLocks noGrp="1"/>
          </p:cNvSpPr>
          <p:nvPr>
            <p:ph type="body" idx="1"/>
          </p:nvPr>
        </p:nvSpPr>
        <p:spPr>
          <a:xfrm>
            <a:off x="5183188" y="987427"/>
            <a:ext cx="617220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sz="2600"/>
            </a:lvl1pPr>
            <a:lvl2pPr marL="914400" lvl="1" indent="-406400" algn="l">
              <a:lnSpc>
                <a:spcPct val="100000"/>
              </a:lnSpc>
              <a:spcBef>
                <a:spcPts val="560"/>
              </a:spcBef>
              <a:spcAft>
                <a:spcPts val="0"/>
              </a:spcAft>
              <a:buSzPts val="2800"/>
              <a:buChar char="–"/>
              <a:defRPr sz="2275"/>
            </a:lvl2pPr>
            <a:lvl3pPr marL="1371600" lvl="2" indent="-381000" algn="l">
              <a:lnSpc>
                <a:spcPct val="100000"/>
              </a:lnSpc>
              <a:spcBef>
                <a:spcPts val="480"/>
              </a:spcBef>
              <a:spcAft>
                <a:spcPts val="0"/>
              </a:spcAft>
              <a:buSzPts val="2400"/>
              <a:buChar char="•"/>
              <a:defRPr sz="1950"/>
            </a:lvl3pPr>
            <a:lvl4pPr marL="1828800" lvl="3" indent="-355600" algn="l">
              <a:lnSpc>
                <a:spcPct val="100000"/>
              </a:lnSpc>
              <a:spcBef>
                <a:spcPts val="400"/>
              </a:spcBef>
              <a:spcAft>
                <a:spcPts val="0"/>
              </a:spcAft>
              <a:buSzPts val="2000"/>
              <a:buChar char="–"/>
              <a:defRPr sz="1625"/>
            </a:lvl4pPr>
            <a:lvl5pPr marL="2286000" lvl="4" indent="-355600" algn="l">
              <a:lnSpc>
                <a:spcPct val="100000"/>
              </a:lnSpc>
              <a:spcBef>
                <a:spcPts val="400"/>
              </a:spcBef>
              <a:spcAft>
                <a:spcPts val="0"/>
              </a:spcAft>
              <a:buSzPts val="2000"/>
              <a:buChar char="»"/>
              <a:defRPr sz="1625"/>
            </a:lvl5pPr>
            <a:lvl6pPr marL="2743200" lvl="5" indent="-355600" algn="l">
              <a:lnSpc>
                <a:spcPct val="100000"/>
              </a:lnSpc>
              <a:spcBef>
                <a:spcPts val="400"/>
              </a:spcBef>
              <a:spcAft>
                <a:spcPts val="0"/>
              </a:spcAft>
              <a:buSzPts val="2000"/>
              <a:buChar char="•"/>
              <a:defRPr sz="1625"/>
            </a:lvl6pPr>
            <a:lvl7pPr marL="3200400" lvl="6" indent="-355600" algn="l">
              <a:lnSpc>
                <a:spcPct val="100000"/>
              </a:lnSpc>
              <a:spcBef>
                <a:spcPts val="400"/>
              </a:spcBef>
              <a:spcAft>
                <a:spcPts val="0"/>
              </a:spcAft>
              <a:buSzPts val="2000"/>
              <a:buChar char="•"/>
              <a:defRPr sz="1625"/>
            </a:lvl7pPr>
            <a:lvl8pPr marL="3657600" lvl="7" indent="-355600" algn="l">
              <a:lnSpc>
                <a:spcPct val="100000"/>
              </a:lnSpc>
              <a:spcBef>
                <a:spcPts val="400"/>
              </a:spcBef>
              <a:spcAft>
                <a:spcPts val="0"/>
              </a:spcAft>
              <a:buSzPts val="2000"/>
              <a:buChar char="•"/>
              <a:defRPr sz="1625"/>
            </a:lvl8pPr>
            <a:lvl9pPr marL="4114800" lvl="8" indent="-355600" algn="l">
              <a:lnSpc>
                <a:spcPct val="100000"/>
              </a:lnSpc>
              <a:spcBef>
                <a:spcPts val="400"/>
              </a:spcBef>
              <a:spcAft>
                <a:spcPts val="0"/>
              </a:spcAft>
              <a:buSzPts val="2000"/>
              <a:buChar char="•"/>
              <a:defRPr sz="1625"/>
            </a:lvl9pPr>
          </a:lstStyle>
          <a:p>
            <a:endParaRPr/>
          </a:p>
        </p:txBody>
      </p:sp>
      <p:sp>
        <p:nvSpPr>
          <p:cNvPr id="199" name="Google Shape;199;p64"/>
          <p:cNvSpPr txBox="1">
            <a:spLocks noGrp="1"/>
          </p:cNvSpPr>
          <p:nvPr>
            <p:ph type="body" idx="2"/>
          </p:nvPr>
        </p:nvSpPr>
        <p:spPr>
          <a:xfrm>
            <a:off x="839789" y="2057400"/>
            <a:ext cx="393223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40"/>
              </a:spcBef>
              <a:spcAft>
                <a:spcPts val="0"/>
              </a:spcAft>
              <a:buSzPts val="3200"/>
              <a:buNone/>
              <a:defRPr sz="1300"/>
            </a:lvl1pPr>
            <a:lvl2pPr marL="914400" lvl="1" indent="-228600" algn="l">
              <a:lnSpc>
                <a:spcPct val="100000"/>
              </a:lnSpc>
              <a:spcBef>
                <a:spcPts val="560"/>
              </a:spcBef>
              <a:spcAft>
                <a:spcPts val="0"/>
              </a:spcAft>
              <a:buSzPts val="2800"/>
              <a:buNone/>
              <a:defRPr sz="1138"/>
            </a:lvl2pPr>
            <a:lvl3pPr marL="1371600" lvl="2" indent="-228600" algn="l">
              <a:lnSpc>
                <a:spcPct val="100000"/>
              </a:lnSpc>
              <a:spcBef>
                <a:spcPts val="480"/>
              </a:spcBef>
              <a:spcAft>
                <a:spcPts val="0"/>
              </a:spcAft>
              <a:buSzPts val="2400"/>
              <a:buNone/>
              <a:defRPr sz="975"/>
            </a:lvl3pPr>
            <a:lvl4pPr marL="1828800" lvl="3" indent="-228600" algn="l">
              <a:lnSpc>
                <a:spcPct val="100000"/>
              </a:lnSpc>
              <a:spcBef>
                <a:spcPts val="400"/>
              </a:spcBef>
              <a:spcAft>
                <a:spcPts val="0"/>
              </a:spcAft>
              <a:buSzPts val="2000"/>
              <a:buNone/>
              <a:defRPr sz="813"/>
            </a:lvl4pPr>
            <a:lvl5pPr marL="2286000" lvl="4" indent="-228600" algn="l">
              <a:lnSpc>
                <a:spcPct val="100000"/>
              </a:lnSpc>
              <a:spcBef>
                <a:spcPts val="400"/>
              </a:spcBef>
              <a:spcAft>
                <a:spcPts val="0"/>
              </a:spcAft>
              <a:buSzPts val="2000"/>
              <a:buNone/>
              <a:defRPr sz="813"/>
            </a:lvl5pPr>
            <a:lvl6pPr marL="2743200" lvl="5" indent="-228600" algn="l">
              <a:lnSpc>
                <a:spcPct val="100000"/>
              </a:lnSpc>
              <a:spcBef>
                <a:spcPts val="400"/>
              </a:spcBef>
              <a:spcAft>
                <a:spcPts val="0"/>
              </a:spcAft>
              <a:buSzPts val="2000"/>
              <a:buNone/>
              <a:defRPr sz="813"/>
            </a:lvl6pPr>
            <a:lvl7pPr marL="3200400" lvl="6" indent="-228600" algn="l">
              <a:lnSpc>
                <a:spcPct val="100000"/>
              </a:lnSpc>
              <a:spcBef>
                <a:spcPts val="400"/>
              </a:spcBef>
              <a:spcAft>
                <a:spcPts val="0"/>
              </a:spcAft>
              <a:buSzPts val="2000"/>
              <a:buNone/>
              <a:defRPr sz="813"/>
            </a:lvl7pPr>
            <a:lvl8pPr marL="3657600" lvl="7" indent="-228600" algn="l">
              <a:lnSpc>
                <a:spcPct val="100000"/>
              </a:lnSpc>
              <a:spcBef>
                <a:spcPts val="400"/>
              </a:spcBef>
              <a:spcAft>
                <a:spcPts val="0"/>
              </a:spcAft>
              <a:buSzPts val="2000"/>
              <a:buNone/>
              <a:defRPr sz="813"/>
            </a:lvl8pPr>
            <a:lvl9pPr marL="4114800" lvl="8" indent="-228600" algn="l">
              <a:lnSpc>
                <a:spcPct val="100000"/>
              </a:lnSpc>
              <a:spcBef>
                <a:spcPts val="400"/>
              </a:spcBef>
              <a:spcAft>
                <a:spcPts val="0"/>
              </a:spcAft>
              <a:buSzPts val="2000"/>
              <a:buNone/>
              <a:defRPr sz="813"/>
            </a:lvl9pPr>
          </a:lstStyle>
          <a:p>
            <a:endParaRPr/>
          </a:p>
        </p:txBody>
      </p:sp>
      <p:sp>
        <p:nvSpPr>
          <p:cNvPr id="200" name="Google Shape;200;p6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1" name="Google Shape;201;p6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2" name="Google Shape;202;p64"/>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marR="0" lvl="0" indent="0" algn="r">
              <a:spcBef>
                <a:spcPts val="0"/>
              </a:spcBef>
              <a:buClr>
                <a:srgbClr val="000000"/>
              </a:buClr>
              <a:buSzPts val="1800"/>
              <a:buFont typeface="Calibri"/>
              <a:buNone/>
              <a:defRPr>
                <a:solidFill>
                  <a:srgbClr val="000000"/>
                </a:solidFill>
              </a:defRPr>
            </a:lvl1pPr>
            <a:lvl2pPr marL="0" marR="0" lvl="1" indent="0" algn="r">
              <a:spcBef>
                <a:spcPts val="0"/>
              </a:spcBef>
              <a:buClr>
                <a:srgbClr val="000000"/>
              </a:buClr>
              <a:buSzPts val="1800"/>
              <a:buFont typeface="Calibri"/>
              <a:buNone/>
              <a:defRPr>
                <a:solidFill>
                  <a:srgbClr val="000000"/>
                </a:solidFill>
              </a:defRPr>
            </a:lvl2pPr>
            <a:lvl3pPr marL="0" marR="0" lvl="2" indent="0" algn="r">
              <a:spcBef>
                <a:spcPts val="0"/>
              </a:spcBef>
              <a:buClr>
                <a:srgbClr val="000000"/>
              </a:buClr>
              <a:buSzPts val="1800"/>
              <a:buFont typeface="Calibri"/>
              <a:buNone/>
              <a:defRPr>
                <a:solidFill>
                  <a:srgbClr val="000000"/>
                </a:solidFill>
              </a:defRPr>
            </a:lvl3pPr>
            <a:lvl4pPr marL="0" marR="0" lvl="3" indent="0" algn="r">
              <a:spcBef>
                <a:spcPts val="0"/>
              </a:spcBef>
              <a:buClr>
                <a:srgbClr val="000000"/>
              </a:buClr>
              <a:buSzPts val="1800"/>
              <a:buFont typeface="Calibri"/>
              <a:buNone/>
              <a:defRPr>
                <a:solidFill>
                  <a:srgbClr val="000000"/>
                </a:solidFill>
              </a:defRPr>
            </a:lvl4pPr>
            <a:lvl5pPr marL="0" marR="0" lvl="4" indent="0" algn="r">
              <a:spcBef>
                <a:spcPts val="0"/>
              </a:spcBef>
              <a:buClr>
                <a:srgbClr val="000000"/>
              </a:buClr>
              <a:buSzPts val="1800"/>
              <a:buFont typeface="Calibri"/>
              <a:buNone/>
              <a:defRPr>
                <a:solidFill>
                  <a:srgbClr val="000000"/>
                </a:solidFill>
              </a:defRPr>
            </a:lvl5pPr>
            <a:lvl6pPr marL="0" marR="0" lvl="5" indent="0" algn="r">
              <a:spcBef>
                <a:spcPts val="0"/>
              </a:spcBef>
              <a:buClr>
                <a:srgbClr val="000000"/>
              </a:buClr>
              <a:buSzPts val="1800"/>
              <a:buFont typeface="Calibri"/>
              <a:buNone/>
              <a:defRPr>
                <a:solidFill>
                  <a:srgbClr val="000000"/>
                </a:solidFill>
              </a:defRPr>
            </a:lvl6pPr>
            <a:lvl7pPr marL="0" marR="0" lvl="6" indent="0" algn="r">
              <a:spcBef>
                <a:spcPts val="0"/>
              </a:spcBef>
              <a:buClr>
                <a:srgbClr val="000000"/>
              </a:buClr>
              <a:buSzPts val="1800"/>
              <a:buFont typeface="Calibri"/>
              <a:buNone/>
              <a:defRPr>
                <a:solidFill>
                  <a:srgbClr val="000000"/>
                </a:solidFill>
              </a:defRPr>
            </a:lvl7pPr>
            <a:lvl8pPr marL="0" marR="0" lvl="7" indent="0" algn="r">
              <a:spcBef>
                <a:spcPts val="0"/>
              </a:spcBef>
              <a:buClr>
                <a:srgbClr val="000000"/>
              </a:buClr>
              <a:buSzPts val="1800"/>
              <a:buFont typeface="Calibri"/>
              <a:buNone/>
              <a:defRPr>
                <a:solidFill>
                  <a:srgbClr val="000000"/>
                </a:solidFill>
              </a:defRPr>
            </a:lvl8pPr>
            <a:lvl9pPr marL="0" marR="0" lvl="8" indent="0" algn="r">
              <a:spcBef>
                <a:spcPts val="0"/>
              </a:spcBef>
              <a:buClr>
                <a:srgbClr val="000000"/>
              </a:buClr>
              <a:buSzPts val="1800"/>
              <a:buFont typeface="Calibri"/>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203"/>
        <p:cNvGrpSpPr/>
        <p:nvPr/>
      </p:nvGrpSpPr>
      <p:grpSpPr>
        <a:xfrm>
          <a:off x="0" y="0"/>
          <a:ext cx="0" cy="0"/>
          <a:chOff x="0" y="0"/>
          <a:chExt cx="0" cy="0"/>
        </a:xfrm>
      </p:grpSpPr>
      <p:sp>
        <p:nvSpPr>
          <p:cNvPr id="204" name="Google Shape;204;p89"/>
          <p:cNvSpPr txBox="1">
            <a:spLocks noGrp="1"/>
          </p:cNvSpPr>
          <p:nvPr>
            <p:ph type="ctrTitle"/>
          </p:nvPr>
        </p:nvSpPr>
        <p:spPr>
          <a:xfrm>
            <a:off x="484719" y="3352803"/>
            <a:ext cx="11222566"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89"/>
          <p:cNvSpPr txBox="1">
            <a:spLocks noGrp="1"/>
          </p:cNvSpPr>
          <p:nvPr>
            <p:ph type="subTitle" idx="1"/>
          </p:nvPr>
        </p:nvSpPr>
        <p:spPr>
          <a:xfrm>
            <a:off x="484719" y="4771031"/>
            <a:ext cx="11222566" cy="97267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00"/>
              </a:spcBef>
              <a:spcAft>
                <a:spcPts val="0"/>
              </a:spcAft>
              <a:buClr>
                <a:srgbClr val="888888"/>
              </a:buClr>
              <a:buSzPts val="1800"/>
              <a:buNone/>
              <a:defRPr sz="1800">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6" name="Google Shape;206;p89"/>
          <p:cNvSpPr>
            <a:spLocks noGrp="1"/>
          </p:cNvSpPr>
          <p:nvPr>
            <p:ph type="pic" idx="2"/>
          </p:nvPr>
        </p:nvSpPr>
        <p:spPr>
          <a:xfrm>
            <a:off x="494640" y="363538"/>
            <a:ext cx="11202720" cy="2836862"/>
          </a:xfrm>
          <a:prstGeom prst="rect">
            <a:avLst/>
          </a:prstGeom>
          <a:noFill/>
          <a:ln w="9525" cap="flat" cmpd="sng">
            <a:solidFill>
              <a:schemeClr val="lt1"/>
            </a:solidFill>
            <a:prstDash val="solid"/>
            <a:round/>
            <a:headEnd type="none" w="sm" len="sm"/>
            <a:tailEnd type="none" w="sm" len="sm"/>
          </a:ln>
          <a:effectLst>
            <a:outerShdw blurRad="63500" sx="100500" sy="100500" algn="ctr" rotWithShape="0">
              <a:srgbClr val="000000">
                <a:alpha val="49411"/>
              </a:srgbClr>
            </a:outerShdw>
          </a:effectLst>
        </p:spPr>
      </p:sp>
      <p:sp>
        <p:nvSpPr>
          <p:cNvPr id="207" name="Google Shape;207;p89"/>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lvl="1"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lvl="2"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lvl="3"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lvl="4"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lvl="5"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lvl="6"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lvl="7"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lvl="8"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8"/>
        <p:cNvGrpSpPr/>
        <p:nvPr/>
      </p:nvGrpSpPr>
      <p:grpSpPr>
        <a:xfrm>
          <a:off x="0" y="0"/>
          <a:ext cx="0" cy="0"/>
          <a:chOff x="0" y="0"/>
          <a:chExt cx="0" cy="0"/>
        </a:xfrm>
      </p:grpSpPr>
      <p:sp>
        <p:nvSpPr>
          <p:cNvPr id="209" name="Google Shape;209;p9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90"/>
          <p:cNvSpPr txBox="1">
            <a:spLocks noGrp="1"/>
          </p:cNvSpPr>
          <p:nvPr>
            <p:ph type="body" idx="1"/>
          </p:nvPr>
        </p:nvSpPr>
        <p:spPr>
          <a:xfrm>
            <a:off x="609600" y="1600200"/>
            <a:ext cx="10972800" cy="5029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a:solidFill>
                  <a:schemeClr val="dk1"/>
                </a:solidFill>
              </a:defRPr>
            </a:lvl1pPr>
            <a:lvl2pPr marL="914400" lvl="1" indent="-406400" algn="l">
              <a:lnSpc>
                <a:spcPct val="100000"/>
              </a:lnSpc>
              <a:spcBef>
                <a:spcPts val="560"/>
              </a:spcBef>
              <a:spcAft>
                <a:spcPts val="0"/>
              </a:spcAft>
              <a:buClr>
                <a:schemeClr val="dk1"/>
              </a:buClr>
              <a:buSzPts val="2800"/>
              <a:buChar char="–"/>
              <a:defRPr>
                <a:solidFill>
                  <a:schemeClr val="dk1"/>
                </a:solidFill>
              </a:defRPr>
            </a:lvl2pPr>
            <a:lvl3pPr marL="1371600" lvl="2" indent="-381000" algn="l">
              <a:lnSpc>
                <a:spcPct val="100000"/>
              </a:lnSpc>
              <a:spcBef>
                <a:spcPts val="480"/>
              </a:spcBef>
              <a:spcAft>
                <a:spcPts val="0"/>
              </a:spcAft>
              <a:buClr>
                <a:schemeClr val="dk1"/>
              </a:buClr>
              <a:buSzPts val="2400"/>
              <a:buChar char="•"/>
              <a:defRPr>
                <a:solidFill>
                  <a:schemeClr val="dk1"/>
                </a:solidFill>
              </a:defRPr>
            </a:lvl3pPr>
            <a:lvl4pPr marL="1828800" lvl="3" indent="-355600" algn="l">
              <a:lnSpc>
                <a:spcPct val="100000"/>
              </a:lnSpc>
              <a:spcBef>
                <a:spcPts val="400"/>
              </a:spcBef>
              <a:spcAft>
                <a:spcPts val="0"/>
              </a:spcAft>
              <a:buClr>
                <a:schemeClr val="dk1"/>
              </a:buClr>
              <a:buSzPts val="2000"/>
              <a:buChar char="–"/>
              <a:defRPr>
                <a:solidFill>
                  <a:schemeClr val="dk1"/>
                </a:solidFill>
              </a:defRPr>
            </a:lvl4pPr>
            <a:lvl5pPr marL="2286000" lvl="4" indent="-355600" algn="l">
              <a:lnSpc>
                <a:spcPct val="100000"/>
              </a:lnSpc>
              <a:spcBef>
                <a:spcPts val="400"/>
              </a:spcBef>
              <a:spcAft>
                <a:spcPts val="0"/>
              </a:spcAft>
              <a:buClr>
                <a:schemeClr val="dk1"/>
              </a:buClr>
              <a:buSzPts val="200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90"/>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lvl="1"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lvl="2"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lvl="3"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lvl="4"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lvl="5"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lvl="6"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lvl="7"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lvl="8"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2"/>
        <p:cNvGrpSpPr/>
        <p:nvPr/>
      </p:nvGrpSpPr>
      <p:grpSpPr>
        <a:xfrm>
          <a:off x="0" y="0"/>
          <a:ext cx="0" cy="0"/>
          <a:chOff x="0" y="0"/>
          <a:chExt cx="0" cy="0"/>
        </a:xfrm>
      </p:grpSpPr>
      <p:sp>
        <p:nvSpPr>
          <p:cNvPr id="213" name="Google Shape;213;p9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91"/>
          <p:cNvSpPr txBox="1">
            <a:spLocks noGrp="1"/>
          </p:cNvSpPr>
          <p:nvPr>
            <p:ph type="body" idx="1"/>
          </p:nvPr>
        </p:nvSpPr>
        <p:spPr>
          <a:xfrm rot="5400000">
            <a:off x="3581400" y="-1371600"/>
            <a:ext cx="5029200"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91"/>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lvl="1"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lvl="2"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lvl="3"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lvl="4"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lvl="5"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lvl="6"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lvl="7"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lvl="8"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6"/>
        <p:cNvGrpSpPr/>
        <p:nvPr/>
      </p:nvGrpSpPr>
      <p:grpSpPr>
        <a:xfrm>
          <a:off x="0" y="0"/>
          <a:ext cx="0" cy="0"/>
          <a:chOff x="0" y="0"/>
          <a:chExt cx="0" cy="0"/>
        </a:xfrm>
      </p:grpSpPr>
      <p:sp>
        <p:nvSpPr>
          <p:cNvPr id="217" name="Google Shape;217;p92"/>
          <p:cNvSpPr txBox="1">
            <a:spLocks noGrp="1"/>
          </p:cNvSpPr>
          <p:nvPr>
            <p:ph type="title"/>
          </p:nvPr>
        </p:nvSpPr>
        <p:spPr>
          <a:xfrm rot="5400000">
            <a:off x="7285039"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92"/>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9" name="Google Shape;219;p92"/>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lvl="1"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lvl="2"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lvl="3"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lvl="4"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lvl="5"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lvl="6"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lvl="7"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lvl="8" indent="0" algn="r">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220"/>
        <p:cNvGrpSpPr/>
        <p:nvPr/>
      </p:nvGrpSpPr>
      <p:grpSpPr>
        <a:xfrm>
          <a:off x="0" y="0"/>
          <a:ext cx="0" cy="0"/>
          <a:chOff x="0" y="0"/>
          <a:chExt cx="0" cy="0"/>
        </a:xfrm>
      </p:grpSpPr>
      <p:sp>
        <p:nvSpPr>
          <p:cNvPr id="221" name="Google Shape;221;p93"/>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600" b="1">
                <a:solidFill>
                  <a:srgbClr val="63242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93"/>
          <p:cNvSpPr txBox="1">
            <a:spLocks noGrp="1"/>
          </p:cNvSpPr>
          <p:nvPr>
            <p:ph type="body" idx="1"/>
          </p:nvPr>
        </p:nvSpPr>
        <p:spPr>
          <a:xfrm>
            <a:off x="609601" y="1600201"/>
            <a:ext cx="10972800" cy="4267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sz="1758">
                <a:latin typeface="Century Gothic"/>
                <a:ea typeface="Century Gothic"/>
                <a:cs typeface="Century Gothic"/>
                <a:sym typeface="Century Gothic"/>
              </a:defRPr>
            </a:lvl1pPr>
            <a:lvl2pPr marL="914400" lvl="1" indent="-406400" algn="l">
              <a:lnSpc>
                <a:spcPct val="100000"/>
              </a:lnSpc>
              <a:spcBef>
                <a:spcPts val="560"/>
              </a:spcBef>
              <a:spcAft>
                <a:spcPts val="0"/>
              </a:spcAft>
              <a:buSzPts val="2800"/>
              <a:buChar char="–"/>
              <a:defRPr sz="1758"/>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3"/>
        <p:cNvGrpSpPr/>
        <p:nvPr/>
      </p:nvGrpSpPr>
      <p:grpSpPr>
        <a:xfrm>
          <a:off x="0" y="0"/>
          <a:ext cx="0" cy="0"/>
          <a:chOff x="0" y="0"/>
          <a:chExt cx="0" cy="0"/>
        </a:xfrm>
      </p:grpSpPr>
      <p:sp>
        <p:nvSpPr>
          <p:cNvPr id="224" name="Google Shape;224;p9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600" b="1">
                <a:solidFill>
                  <a:srgbClr val="63252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25"/>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_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with Picture">
  <p:cSld name="1_Title Slide with Picture">
    <p:spTree>
      <p:nvGrpSpPr>
        <p:cNvPr id="1" name="Shape 28"/>
        <p:cNvGrpSpPr/>
        <p:nvPr/>
      </p:nvGrpSpPr>
      <p:grpSpPr>
        <a:xfrm>
          <a:off x="0" y="0"/>
          <a:ext cx="0" cy="0"/>
          <a:chOff x="0" y="0"/>
          <a:chExt cx="0" cy="0"/>
        </a:xfrm>
      </p:grpSpPr>
      <p:sp>
        <p:nvSpPr>
          <p:cNvPr id="29" name="Google Shape;29;p78"/>
          <p:cNvSpPr txBox="1">
            <a:spLocks noGrp="1"/>
          </p:cNvSpPr>
          <p:nvPr>
            <p:ph type="ctrTitle"/>
          </p:nvPr>
        </p:nvSpPr>
        <p:spPr>
          <a:xfrm>
            <a:off x="484719" y="3352803"/>
            <a:ext cx="11222566"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8"/>
          <p:cNvSpPr txBox="1">
            <a:spLocks noGrp="1"/>
          </p:cNvSpPr>
          <p:nvPr>
            <p:ph type="subTitle" idx="1"/>
          </p:nvPr>
        </p:nvSpPr>
        <p:spPr>
          <a:xfrm>
            <a:off x="484719" y="4771031"/>
            <a:ext cx="11222566" cy="972671"/>
          </a:xfrm>
          <a:prstGeom prst="rect">
            <a:avLst/>
          </a:prstGeom>
          <a:noFill/>
          <a:ln>
            <a:noFill/>
          </a:ln>
        </p:spPr>
        <p:txBody>
          <a:bodyPr spcFirstLastPara="1" wrap="square" lIns="91425" tIns="45700" rIns="91425" bIns="45700" anchor="t" anchorCtr="0">
            <a:normAutofit/>
          </a:bodyPr>
          <a:lstStyle>
            <a:lvl1pPr lvl="0" algn="ctr">
              <a:spcBef>
                <a:spcPts val="300"/>
              </a:spcBef>
              <a:spcAft>
                <a:spcPts val="0"/>
              </a:spcAft>
              <a:buClr>
                <a:srgbClr val="888888"/>
              </a:buClr>
              <a:buSzPts val="1800"/>
              <a:buNone/>
              <a:defRPr sz="1800">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1" name="Google Shape;31;p78"/>
          <p:cNvSpPr>
            <a:spLocks noGrp="1"/>
          </p:cNvSpPr>
          <p:nvPr>
            <p:ph type="pic" idx="2"/>
          </p:nvPr>
        </p:nvSpPr>
        <p:spPr>
          <a:xfrm>
            <a:off x="494640" y="363538"/>
            <a:ext cx="11202720" cy="2836862"/>
          </a:xfrm>
          <a:prstGeom prst="rect">
            <a:avLst/>
          </a:prstGeom>
          <a:noFill/>
          <a:ln w="9525" cap="flat" cmpd="sng">
            <a:solidFill>
              <a:schemeClr val="lt1"/>
            </a:solidFill>
            <a:prstDash val="solid"/>
            <a:round/>
            <a:headEnd type="none" w="sm" len="sm"/>
            <a:tailEnd type="none" w="sm" len="sm"/>
          </a:ln>
          <a:effectLst>
            <a:outerShdw blurRad="63500" sx="100500" sy="100500" algn="ctr" rotWithShape="0">
              <a:srgbClr val="000000">
                <a:alpha val="49803"/>
              </a:srgbClr>
            </a:outerShdw>
          </a:effectLst>
        </p:spPr>
      </p:sp>
      <p:sp>
        <p:nvSpPr>
          <p:cNvPr id="32" name="Google Shape;32;p7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7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9"/>
          <p:cNvSpPr txBox="1">
            <a:spLocks noGrp="1"/>
          </p:cNvSpPr>
          <p:nvPr>
            <p:ph type="body" idx="1"/>
          </p:nvPr>
        </p:nvSpPr>
        <p:spPr>
          <a:xfrm>
            <a:off x="732367" y="1731963"/>
            <a:ext cx="10723034" cy="427196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7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8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0"/>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8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6"/>
          <p:cNvSpPr txBox="1">
            <a:spLocks noGrp="1"/>
          </p:cNvSpPr>
          <p:nvPr>
            <p:ph type="body" idx="1"/>
          </p:nvPr>
        </p:nvSpPr>
        <p:spPr>
          <a:xfrm>
            <a:off x="609600" y="1600200"/>
            <a:ext cx="10972800" cy="50292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solidFill>
                  <a:schemeClr val="dk1"/>
                </a:solidFill>
                <a:latin typeface="Century Gothic"/>
                <a:ea typeface="Century Gothic"/>
                <a:cs typeface="Century Gothic"/>
                <a:sym typeface="Century Gothic"/>
              </a:defRPr>
            </a:lvl1pPr>
            <a:lvl2pPr marL="914400" lvl="1" indent="-406400" algn="l">
              <a:spcBef>
                <a:spcPts val="560"/>
              </a:spcBef>
              <a:spcAft>
                <a:spcPts val="0"/>
              </a:spcAft>
              <a:buClr>
                <a:schemeClr val="dk1"/>
              </a:buClr>
              <a:buSzPts val="2800"/>
              <a:buChar char="–"/>
              <a:defRPr>
                <a:solidFill>
                  <a:schemeClr val="dk1"/>
                </a:solidFill>
                <a:latin typeface="Century Gothic"/>
                <a:ea typeface="Century Gothic"/>
                <a:cs typeface="Century Gothic"/>
                <a:sym typeface="Century Gothic"/>
              </a:defRPr>
            </a:lvl2pPr>
            <a:lvl3pPr marL="1371600" lvl="2" indent="-381000" algn="l">
              <a:spcBef>
                <a:spcPts val="480"/>
              </a:spcBef>
              <a:spcAft>
                <a:spcPts val="0"/>
              </a:spcAft>
              <a:buClr>
                <a:schemeClr val="dk1"/>
              </a:buClr>
              <a:buSzPts val="2400"/>
              <a:buChar char="•"/>
              <a:defRPr>
                <a:solidFill>
                  <a:schemeClr val="dk1"/>
                </a:solidFill>
                <a:latin typeface="Century Gothic"/>
                <a:ea typeface="Century Gothic"/>
                <a:cs typeface="Century Gothic"/>
                <a:sym typeface="Century Gothic"/>
              </a:defRPr>
            </a:lvl3pPr>
            <a:lvl4pPr marL="1828800" lvl="3" indent="-355600" algn="l">
              <a:spcBef>
                <a:spcPts val="400"/>
              </a:spcBef>
              <a:spcAft>
                <a:spcPts val="0"/>
              </a:spcAft>
              <a:buClr>
                <a:schemeClr val="dk1"/>
              </a:buClr>
              <a:buSzPts val="2000"/>
              <a:buChar char="–"/>
              <a:defRPr>
                <a:solidFill>
                  <a:schemeClr val="dk1"/>
                </a:solidFill>
                <a:latin typeface="Century Gothic"/>
                <a:ea typeface="Century Gothic"/>
                <a:cs typeface="Century Gothic"/>
                <a:sym typeface="Century Gothic"/>
              </a:defRPr>
            </a:lvl4pPr>
            <a:lvl5pPr marL="2286000" lvl="4" indent="-355600" algn="l">
              <a:spcBef>
                <a:spcPts val="400"/>
              </a:spcBef>
              <a:spcAft>
                <a:spcPts val="0"/>
              </a:spcAft>
              <a:buClr>
                <a:schemeClr val="dk1"/>
              </a:buClr>
              <a:buSzPts val="2000"/>
              <a:buChar char="»"/>
              <a:defRPr>
                <a:solidFill>
                  <a:schemeClr val="dk1"/>
                </a:solidFill>
                <a:latin typeface="Century Gothic"/>
                <a:ea typeface="Century Gothic"/>
                <a:cs typeface="Century Gothic"/>
                <a:sym typeface="Century Gothic"/>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56"/>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800" b="0" i="0" u="none" strike="noStrike" cap="none">
                <a:solidFill>
                  <a:schemeClr val="dk1"/>
                </a:solidFill>
                <a:latin typeface="Calibri"/>
                <a:ea typeface="Calibri"/>
                <a:cs typeface="Calibri"/>
                <a:sym typeface="Calibri"/>
              </a:defRPr>
            </a:lvl1pPr>
            <a:lvl2pPr marL="0" lvl="1" indent="0" algn="r">
              <a:spcBef>
                <a:spcPts val="0"/>
              </a:spcBef>
              <a:buNone/>
              <a:defRPr sz="1800" b="0" i="0" u="none" strike="noStrike" cap="none">
                <a:solidFill>
                  <a:schemeClr val="dk1"/>
                </a:solidFill>
                <a:latin typeface="Calibri"/>
                <a:ea typeface="Calibri"/>
                <a:cs typeface="Calibri"/>
                <a:sym typeface="Calibri"/>
              </a:defRPr>
            </a:lvl2pPr>
            <a:lvl3pPr marL="0" lvl="2" indent="0" algn="r">
              <a:spcBef>
                <a:spcPts val="0"/>
              </a:spcBef>
              <a:buNone/>
              <a:defRPr sz="1800" b="0" i="0" u="none" strike="noStrike" cap="none">
                <a:solidFill>
                  <a:schemeClr val="dk1"/>
                </a:solidFill>
                <a:latin typeface="Calibri"/>
                <a:ea typeface="Calibri"/>
                <a:cs typeface="Calibri"/>
                <a:sym typeface="Calibri"/>
              </a:defRPr>
            </a:lvl3pPr>
            <a:lvl4pPr marL="0" lvl="3" indent="0" algn="r">
              <a:spcBef>
                <a:spcPts val="0"/>
              </a:spcBef>
              <a:buNone/>
              <a:defRPr sz="1800" b="0" i="0" u="none" strike="noStrike" cap="none">
                <a:solidFill>
                  <a:schemeClr val="dk1"/>
                </a:solidFill>
                <a:latin typeface="Calibri"/>
                <a:ea typeface="Calibri"/>
                <a:cs typeface="Calibri"/>
                <a:sym typeface="Calibri"/>
              </a:defRPr>
            </a:lvl4pPr>
            <a:lvl5pPr marL="0" lvl="4" indent="0" algn="r">
              <a:spcBef>
                <a:spcPts val="0"/>
              </a:spcBef>
              <a:buNone/>
              <a:defRPr sz="1800" b="0" i="0" u="none" strike="noStrike" cap="none">
                <a:solidFill>
                  <a:schemeClr val="dk1"/>
                </a:solidFill>
                <a:latin typeface="Calibri"/>
                <a:ea typeface="Calibri"/>
                <a:cs typeface="Calibri"/>
                <a:sym typeface="Calibri"/>
              </a:defRPr>
            </a:lvl5pPr>
            <a:lvl6pPr marL="0" lvl="5" indent="0" algn="r">
              <a:spcBef>
                <a:spcPts val="0"/>
              </a:spcBef>
              <a:buNone/>
              <a:defRPr sz="1800" b="0" i="0" u="none" strike="noStrike" cap="none">
                <a:solidFill>
                  <a:schemeClr val="dk1"/>
                </a:solidFill>
                <a:latin typeface="Calibri"/>
                <a:ea typeface="Calibri"/>
                <a:cs typeface="Calibri"/>
                <a:sym typeface="Calibri"/>
              </a:defRPr>
            </a:lvl6pPr>
            <a:lvl7pPr marL="0" lvl="6" indent="0" algn="r">
              <a:spcBef>
                <a:spcPts val="0"/>
              </a:spcBef>
              <a:buNone/>
              <a:defRPr sz="1800" b="0" i="0" u="none" strike="noStrike" cap="none">
                <a:solidFill>
                  <a:schemeClr val="dk1"/>
                </a:solidFill>
                <a:latin typeface="Calibri"/>
                <a:ea typeface="Calibri"/>
                <a:cs typeface="Calibri"/>
                <a:sym typeface="Calibri"/>
              </a:defRPr>
            </a:lvl7pPr>
            <a:lvl8pPr marL="0" lvl="7" indent="0" algn="r">
              <a:spcBef>
                <a:spcPts val="0"/>
              </a:spcBef>
              <a:buNone/>
              <a:defRPr sz="1800" b="0" i="0" u="none" strike="noStrike" cap="none">
                <a:solidFill>
                  <a:schemeClr val="dk1"/>
                </a:solidFill>
                <a:latin typeface="Calibri"/>
                <a:ea typeface="Calibri"/>
                <a:cs typeface="Calibri"/>
                <a:sym typeface="Calibri"/>
              </a:defRPr>
            </a:lvl8pPr>
            <a:lvl9pPr marL="0" lvl="8" indent="0" algn="r">
              <a:spcBef>
                <a:spcPts val="0"/>
              </a:spcBef>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
        <p:cNvGrpSpPr/>
        <p:nvPr/>
      </p:nvGrpSpPr>
      <p:grpSpPr>
        <a:xfrm>
          <a:off x="0" y="0"/>
          <a:ext cx="0" cy="0"/>
          <a:chOff x="0" y="0"/>
          <a:chExt cx="0" cy="0"/>
        </a:xfrm>
      </p:grpSpPr>
      <p:sp>
        <p:nvSpPr>
          <p:cNvPr id="50" name="Google Shape;50;p8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1"/>
          <p:cNvSpPr txBox="1">
            <a:spLocks noGrp="1"/>
          </p:cNvSpPr>
          <p:nvPr>
            <p:ph type="body" idx="1"/>
          </p:nvPr>
        </p:nvSpPr>
        <p:spPr>
          <a:xfrm rot="5400000">
            <a:off x="3581400" y="-1371600"/>
            <a:ext cx="5029200"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81"/>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800">
                <a:solidFill>
                  <a:schemeClr val="dk1"/>
                </a:solidFill>
                <a:latin typeface="Calibri"/>
                <a:ea typeface="Calibri"/>
                <a:cs typeface="Calibri"/>
                <a:sym typeface="Calibri"/>
              </a:defRPr>
            </a:lvl1pPr>
            <a:lvl2pPr marL="0" lvl="1" indent="0" algn="r">
              <a:spcBef>
                <a:spcPts val="0"/>
              </a:spcBef>
              <a:buNone/>
              <a:defRPr sz="1800">
                <a:solidFill>
                  <a:schemeClr val="dk1"/>
                </a:solidFill>
                <a:latin typeface="Calibri"/>
                <a:ea typeface="Calibri"/>
                <a:cs typeface="Calibri"/>
                <a:sym typeface="Calibri"/>
              </a:defRPr>
            </a:lvl2pPr>
            <a:lvl3pPr marL="0" lvl="2" indent="0" algn="r">
              <a:spcBef>
                <a:spcPts val="0"/>
              </a:spcBef>
              <a:buNone/>
              <a:defRPr sz="1800">
                <a:solidFill>
                  <a:schemeClr val="dk1"/>
                </a:solidFill>
                <a:latin typeface="Calibri"/>
                <a:ea typeface="Calibri"/>
                <a:cs typeface="Calibri"/>
                <a:sym typeface="Calibri"/>
              </a:defRPr>
            </a:lvl3pPr>
            <a:lvl4pPr marL="0" lvl="3" indent="0" algn="r">
              <a:spcBef>
                <a:spcPts val="0"/>
              </a:spcBef>
              <a:buNone/>
              <a:defRPr sz="1800">
                <a:solidFill>
                  <a:schemeClr val="dk1"/>
                </a:solidFill>
                <a:latin typeface="Calibri"/>
                <a:ea typeface="Calibri"/>
                <a:cs typeface="Calibri"/>
                <a:sym typeface="Calibri"/>
              </a:defRPr>
            </a:lvl4pPr>
            <a:lvl5pPr marL="0" lvl="4" indent="0" algn="r">
              <a:spcBef>
                <a:spcPts val="0"/>
              </a:spcBef>
              <a:buNone/>
              <a:defRPr sz="1800">
                <a:solidFill>
                  <a:schemeClr val="dk1"/>
                </a:solidFill>
                <a:latin typeface="Calibri"/>
                <a:ea typeface="Calibri"/>
                <a:cs typeface="Calibri"/>
                <a:sym typeface="Calibri"/>
              </a:defRPr>
            </a:lvl5pPr>
            <a:lvl6pPr marL="0" lvl="5" indent="0" algn="r">
              <a:spcBef>
                <a:spcPts val="0"/>
              </a:spcBef>
              <a:buNone/>
              <a:defRPr sz="1800">
                <a:solidFill>
                  <a:schemeClr val="dk1"/>
                </a:solidFill>
                <a:latin typeface="Calibri"/>
                <a:ea typeface="Calibri"/>
                <a:cs typeface="Calibri"/>
                <a:sym typeface="Calibri"/>
              </a:defRPr>
            </a:lvl6pPr>
            <a:lvl7pPr marL="0" lvl="6" indent="0" algn="r">
              <a:spcBef>
                <a:spcPts val="0"/>
              </a:spcBef>
              <a:buNone/>
              <a:defRPr sz="1800">
                <a:solidFill>
                  <a:schemeClr val="dk1"/>
                </a:solidFill>
                <a:latin typeface="Calibri"/>
                <a:ea typeface="Calibri"/>
                <a:cs typeface="Calibri"/>
                <a:sym typeface="Calibri"/>
              </a:defRPr>
            </a:lvl7pPr>
            <a:lvl8pPr marL="0" lvl="7" indent="0" algn="r">
              <a:spcBef>
                <a:spcPts val="0"/>
              </a:spcBef>
              <a:buNone/>
              <a:defRPr sz="1800">
                <a:solidFill>
                  <a:schemeClr val="dk1"/>
                </a:solidFill>
                <a:latin typeface="Calibri"/>
                <a:ea typeface="Calibri"/>
                <a:cs typeface="Calibri"/>
                <a:sym typeface="Calibri"/>
              </a:defRPr>
            </a:lvl8pPr>
            <a:lvl9pPr marL="0" lvl="8" indent="0" algn="r">
              <a:spcBef>
                <a:spcPts val="0"/>
              </a:spcBef>
              <a:buNone/>
              <a:defRPr sz="1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
        <p:cNvGrpSpPr/>
        <p:nvPr/>
      </p:nvGrpSpPr>
      <p:grpSpPr>
        <a:xfrm>
          <a:off x="0" y="0"/>
          <a:ext cx="0" cy="0"/>
          <a:chOff x="0" y="0"/>
          <a:chExt cx="0" cy="0"/>
        </a:xfrm>
      </p:grpSpPr>
      <p:sp>
        <p:nvSpPr>
          <p:cNvPr id="54" name="Google Shape;54;p82"/>
          <p:cNvSpPr txBox="1">
            <a:spLocks noGrp="1"/>
          </p:cNvSpPr>
          <p:nvPr>
            <p:ph type="title"/>
          </p:nvPr>
        </p:nvSpPr>
        <p:spPr>
          <a:xfrm rot="5400000">
            <a:off x="7285038" y="1828803"/>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2"/>
          <p:cNvSpPr txBox="1">
            <a:spLocks noGrp="1"/>
          </p:cNvSpPr>
          <p:nvPr>
            <p:ph type="body" idx="1"/>
          </p:nvPr>
        </p:nvSpPr>
        <p:spPr>
          <a:xfrm rot="5400000">
            <a:off x="1697038" y="-812797"/>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82"/>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800">
                <a:solidFill>
                  <a:schemeClr val="dk1"/>
                </a:solidFill>
                <a:latin typeface="Calibri"/>
                <a:ea typeface="Calibri"/>
                <a:cs typeface="Calibri"/>
                <a:sym typeface="Calibri"/>
              </a:defRPr>
            </a:lvl1pPr>
            <a:lvl2pPr marL="0" lvl="1" indent="0" algn="r">
              <a:spcBef>
                <a:spcPts val="0"/>
              </a:spcBef>
              <a:buNone/>
              <a:defRPr sz="1800">
                <a:solidFill>
                  <a:schemeClr val="dk1"/>
                </a:solidFill>
                <a:latin typeface="Calibri"/>
                <a:ea typeface="Calibri"/>
                <a:cs typeface="Calibri"/>
                <a:sym typeface="Calibri"/>
              </a:defRPr>
            </a:lvl2pPr>
            <a:lvl3pPr marL="0" lvl="2" indent="0" algn="r">
              <a:spcBef>
                <a:spcPts val="0"/>
              </a:spcBef>
              <a:buNone/>
              <a:defRPr sz="1800">
                <a:solidFill>
                  <a:schemeClr val="dk1"/>
                </a:solidFill>
                <a:latin typeface="Calibri"/>
                <a:ea typeface="Calibri"/>
                <a:cs typeface="Calibri"/>
                <a:sym typeface="Calibri"/>
              </a:defRPr>
            </a:lvl3pPr>
            <a:lvl4pPr marL="0" lvl="3" indent="0" algn="r">
              <a:spcBef>
                <a:spcPts val="0"/>
              </a:spcBef>
              <a:buNone/>
              <a:defRPr sz="1800">
                <a:solidFill>
                  <a:schemeClr val="dk1"/>
                </a:solidFill>
                <a:latin typeface="Calibri"/>
                <a:ea typeface="Calibri"/>
                <a:cs typeface="Calibri"/>
                <a:sym typeface="Calibri"/>
              </a:defRPr>
            </a:lvl4pPr>
            <a:lvl5pPr marL="0" lvl="4" indent="0" algn="r">
              <a:spcBef>
                <a:spcPts val="0"/>
              </a:spcBef>
              <a:buNone/>
              <a:defRPr sz="1800">
                <a:solidFill>
                  <a:schemeClr val="dk1"/>
                </a:solidFill>
                <a:latin typeface="Calibri"/>
                <a:ea typeface="Calibri"/>
                <a:cs typeface="Calibri"/>
                <a:sym typeface="Calibri"/>
              </a:defRPr>
            </a:lvl5pPr>
            <a:lvl6pPr marL="0" lvl="5" indent="0" algn="r">
              <a:spcBef>
                <a:spcPts val="0"/>
              </a:spcBef>
              <a:buNone/>
              <a:defRPr sz="1800">
                <a:solidFill>
                  <a:schemeClr val="dk1"/>
                </a:solidFill>
                <a:latin typeface="Calibri"/>
                <a:ea typeface="Calibri"/>
                <a:cs typeface="Calibri"/>
                <a:sym typeface="Calibri"/>
              </a:defRPr>
            </a:lvl6pPr>
            <a:lvl7pPr marL="0" lvl="6" indent="0" algn="r">
              <a:spcBef>
                <a:spcPts val="0"/>
              </a:spcBef>
              <a:buNone/>
              <a:defRPr sz="1800">
                <a:solidFill>
                  <a:schemeClr val="dk1"/>
                </a:solidFill>
                <a:latin typeface="Calibri"/>
                <a:ea typeface="Calibri"/>
                <a:cs typeface="Calibri"/>
                <a:sym typeface="Calibri"/>
              </a:defRPr>
            </a:lvl7pPr>
            <a:lvl8pPr marL="0" lvl="7" indent="0" algn="r">
              <a:spcBef>
                <a:spcPts val="0"/>
              </a:spcBef>
              <a:buNone/>
              <a:defRPr sz="1800">
                <a:solidFill>
                  <a:schemeClr val="dk1"/>
                </a:solidFill>
                <a:latin typeface="Calibri"/>
                <a:ea typeface="Calibri"/>
                <a:cs typeface="Calibri"/>
                <a:sym typeface="Calibri"/>
              </a:defRPr>
            </a:lvl8pPr>
            <a:lvl9pPr marL="0" lvl="8" indent="0" algn="r">
              <a:spcBef>
                <a:spcPts val="0"/>
              </a:spcBef>
              <a:buNone/>
              <a:defRPr sz="1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5.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3"/>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5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accent1"/>
              </a:buClr>
              <a:buSzPts val="4400"/>
              <a:buFont typeface="Century Gothic"/>
              <a:buNone/>
              <a:defRPr sz="44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55"/>
          <p:cNvSpPr txBox="1">
            <a:spLocks noGrp="1"/>
          </p:cNvSpPr>
          <p:nvPr>
            <p:ph type="body" idx="1"/>
          </p:nvPr>
        </p:nvSpPr>
        <p:spPr>
          <a:xfrm>
            <a:off x="609600" y="1600200"/>
            <a:ext cx="10972800" cy="50292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55"/>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dk1"/>
                </a:solidFill>
                <a:latin typeface="Calibri"/>
                <a:ea typeface="Calibri"/>
                <a:cs typeface="Calibri"/>
                <a:sym typeface="Calibri"/>
              </a:defRPr>
            </a:lvl1pPr>
            <a:lvl2pPr marL="0" marR="0" lvl="1" indent="0" algn="r" rtl="0">
              <a:spcBef>
                <a:spcPts val="0"/>
              </a:spcBef>
              <a:buNone/>
              <a:defRPr sz="1800" b="0" i="0" u="none" strike="noStrike" cap="none">
                <a:solidFill>
                  <a:schemeClr val="dk1"/>
                </a:solidFill>
                <a:latin typeface="Calibri"/>
                <a:ea typeface="Calibri"/>
                <a:cs typeface="Calibri"/>
                <a:sym typeface="Calibri"/>
              </a:defRPr>
            </a:lvl2pPr>
            <a:lvl3pPr marL="0" marR="0" lvl="2" indent="0" algn="r" rtl="0">
              <a:spcBef>
                <a:spcPts val="0"/>
              </a:spcBef>
              <a:buNone/>
              <a:defRPr sz="1800" b="0" i="0" u="none" strike="noStrike" cap="none">
                <a:solidFill>
                  <a:schemeClr val="dk1"/>
                </a:solidFill>
                <a:latin typeface="Calibri"/>
                <a:ea typeface="Calibri"/>
                <a:cs typeface="Calibri"/>
                <a:sym typeface="Calibri"/>
              </a:defRPr>
            </a:lvl3pPr>
            <a:lvl4pPr marL="0" marR="0" lvl="3" indent="0" algn="r" rtl="0">
              <a:spcBef>
                <a:spcPts val="0"/>
              </a:spcBef>
              <a:buNone/>
              <a:defRPr sz="1800" b="0" i="0" u="none" strike="noStrike" cap="none">
                <a:solidFill>
                  <a:schemeClr val="dk1"/>
                </a:solidFill>
                <a:latin typeface="Calibri"/>
                <a:ea typeface="Calibri"/>
                <a:cs typeface="Calibri"/>
                <a:sym typeface="Calibri"/>
              </a:defRPr>
            </a:lvl4pPr>
            <a:lvl5pPr marL="0" marR="0" lvl="4" indent="0" algn="r" rtl="0">
              <a:spcBef>
                <a:spcPts val="0"/>
              </a:spcBef>
              <a:buNone/>
              <a:defRPr sz="1800" b="0" i="0" u="none" strike="noStrike" cap="none">
                <a:solidFill>
                  <a:schemeClr val="dk1"/>
                </a:solidFill>
                <a:latin typeface="Calibri"/>
                <a:ea typeface="Calibri"/>
                <a:cs typeface="Calibri"/>
                <a:sym typeface="Calibri"/>
              </a:defRPr>
            </a:lvl5pPr>
            <a:lvl6pPr marL="0" marR="0" lvl="5" indent="0" algn="r" rtl="0">
              <a:spcBef>
                <a:spcPts val="0"/>
              </a:spcBef>
              <a:buNone/>
              <a:defRPr sz="1800" b="0" i="0" u="none" strike="noStrike" cap="none">
                <a:solidFill>
                  <a:schemeClr val="dk1"/>
                </a:solidFill>
                <a:latin typeface="Calibri"/>
                <a:ea typeface="Calibri"/>
                <a:cs typeface="Calibri"/>
                <a:sym typeface="Calibri"/>
              </a:defRPr>
            </a:lvl6pPr>
            <a:lvl7pPr marL="0" marR="0" lvl="6" indent="0" algn="r" rtl="0">
              <a:spcBef>
                <a:spcPts val="0"/>
              </a:spcBef>
              <a:buNone/>
              <a:defRPr sz="1800" b="0" i="0" u="none" strike="noStrike" cap="none">
                <a:solidFill>
                  <a:schemeClr val="dk1"/>
                </a:solidFill>
                <a:latin typeface="Calibri"/>
                <a:ea typeface="Calibri"/>
                <a:cs typeface="Calibri"/>
                <a:sym typeface="Calibri"/>
              </a:defRPr>
            </a:lvl7pPr>
            <a:lvl8pPr marL="0" marR="0" lvl="7" indent="0" algn="r" rtl="0">
              <a:spcBef>
                <a:spcPts val="0"/>
              </a:spcBef>
              <a:buNone/>
              <a:defRPr sz="1800" b="0" i="0" u="none" strike="noStrike" cap="none">
                <a:solidFill>
                  <a:schemeClr val="dk1"/>
                </a:solidFill>
                <a:latin typeface="Calibri"/>
                <a:ea typeface="Calibri"/>
                <a:cs typeface="Calibri"/>
                <a:sym typeface="Calibri"/>
              </a:defRPr>
            </a:lvl8pPr>
            <a:lvl9pPr marL="0" marR="0" lvl="8" indent="0" algn="r" rtl="0">
              <a:spcBef>
                <a:spcPts val="0"/>
              </a:spcBef>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3575"/>
              <a:buFont typeface="Century Gothic"/>
              <a:buNone/>
              <a:defRPr sz="3575"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57"/>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dk1"/>
              </a:buClr>
              <a:buSzPts val="2600"/>
              <a:buFont typeface="Arial"/>
              <a:buChar char="•"/>
              <a:defRPr sz="2600" b="0" i="0" u="none" strike="noStrike" cap="none">
                <a:solidFill>
                  <a:schemeClr val="dk1"/>
                </a:solidFill>
                <a:latin typeface="Century Gothic"/>
                <a:ea typeface="Century Gothic"/>
                <a:cs typeface="Century Gothic"/>
                <a:sym typeface="Century Gothic"/>
              </a:defRPr>
            </a:lvl1pPr>
            <a:lvl2pPr marL="914400" marR="0" lvl="1" indent="-373062" algn="l" rtl="0">
              <a:spcBef>
                <a:spcPts val="455"/>
              </a:spcBef>
              <a:spcAft>
                <a:spcPts val="0"/>
              </a:spcAft>
              <a:buClr>
                <a:schemeClr val="dk1"/>
              </a:buClr>
              <a:buSzPts val="2275"/>
              <a:buFont typeface="Arial"/>
              <a:buChar char="–"/>
              <a:defRPr sz="2275" b="0" i="0" u="none" strike="noStrike" cap="none">
                <a:solidFill>
                  <a:schemeClr val="dk1"/>
                </a:solidFill>
                <a:latin typeface="Century Gothic"/>
                <a:ea typeface="Century Gothic"/>
                <a:cs typeface="Century Gothic"/>
                <a:sym typeface="Century Gothic"/>
              </a:defRPr>
            </a:lvl2pPr>
            <a:lvl3pPr marL="1371600" marR="0" lvl="2" indent="-352425" algn="l" rtl="0">
              <a:spcBef>
                <a:spcPts val="390"/>
              </a:spcBef>
              <a:spcAft>
                <a:spcPts val="0"/>
              </a:spcAft>
              <a:buClr>
                <a:schemeClr val="dk1"/>
              </a:buClr>
              <a:buSzPts val="1950"/>
              <a:buFont typeface="Arial"/>
              <a:buChar char="•"/>
              <a:defRPr sz="1950" b="0" i="0" u="none" strike="noStrike" cap="none">
                <a:solidFill>
                  <a:schemeClr val="dk1"/>
                </a:solidFill>
                <a:latin typeface="Century Gothic"/>
                <a:ea typeface="Century Gothic"/>
                <a:cs typeface="Century Gothic"/>
                <a:sym typeface="Century Gothic"/>
              </a:defRPr>
            </a:lvl3pPr>
            <a:lvl4pPr marL="1828800" marR="0" lvl="3" indent="-331787" algn="l" rtl="0">
              <a:spcBef>
                <a:spcPts val="325"/>
              </a:spcBef>
              <a:spcAft>
                <a:spcPts val="0"/>
              </a:spcAft>
              <a:buClr>
                <a:schemeClr val="dk1"/>
              </a:buClr>
              <a:buSzPts val="1625"/>
              <a:buFont typeface="Arial"/>
              <a:buChar char="–"/>
              <a:defRPr sz="1625" b="0" i="0" u="none" strike="noStrike" cap="none">
                <a:solidFill>
                  <a:schemeClr val="dk1"/>
                </a:solidFill>
                <a:latin typeface="Century Gothic"/>
                <a:ea typeface="Century Gothic"/>
                <a:cs typeface="Century Gothic"/>
                <a:sym typeface="Century Gothic"/>
              </a:defRPr>
            </a:lvl4pPr>
            <a:lvl5pPr marL="2286000" marR="0" lvl="4" indent="-331787" algn="l" rtl="0">
              <a:spcBef>
                <a:spcPts val="325"/>
              </a:spcBef>
              <a:spcAft>
                <a:spcPts val="0"/>
              </a:spcAft>
              <a:buClr>
                <a:schemeClr val="dk1"/>
              </a:buClr>
              <a:buSzPts val="1625"/>
              <a:buFont typeface="Arial"/>
              <a:buChar char="»"/>
              <a:defRPr sz="1625" b="0" i="0" u="none" strike="noStrike" cap="none">
                <a:solidFill>
                  <a:schemeClr val="dk1"/>
                </a:solidFill>
                <a:latin typeface="Century Gothic"/>
                <a:ea typeface="Century Gothic"/>
                <a:cs typeface="Century Gothic"/>
                <a:sym typeface="Century Gothic"/>
              </a:defRPr>
            </a:lvl5pPr>
            <a:lvl6pPr marL="2743200" marR="0" lvl="5" indent="-331787" algn="l" rtl="0">
              <a:spcBef>
                <a:spcPts val="325"/>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6pPr>
            <a:lvl7pPr marL="3200400" marR="0" lvl="6" indent="-331787" algn="l" rtl="0">
              <a:spcBef>
                <a:spcPts val="325"/>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7pPr>
            <a:lvl8pPr marL="3657600" marR="0" lvl="7" indent="-331787" algn="l" rtl="0">
              <a:spcBef>
                <a:spcPts val="325"/>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8pPr>
            <a:lvl9pPr marL="4114800" marR="0" lvl="8" indent="-331787" algn="l" rtl="0">
              <a:spcBef>
                <a:spcPts val="325"/>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9pPr>
          </a:lstStyle>
          <a:p>
            <a:endParaRPr/>
          </a:p>
        </p:txBody>
      </p:sp>
      <p:sp>
        <p:nvSpPr>
          <p:cNvPr id="67" name="Google Shape;67;p5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5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5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75" b="0" i="0" u="none" strike="noStrike" cap="none">
                <a:solidFill>
                  <a:srgbClr val="888888"/>
                </a:solidFill>
                <a:latin typeface="Calibri"/>
                <a:ea typeface="Calibri"/>
                <a:cs typeface="Calibri"/>
                <a:sym typeface="Calibri"/>
              </a:defRPr>
            </a:lvl1pPr>
            <a:lvl2pPr marL="0" marR="0" lvl="1" indent="0" algn="r" rtl="0">
              <a:spcBef>
                <a:spcPts val="0"/>
              </a:spcBef>
              <a:buNone/>
              <a:defRPr sz="975" b="0" i="0" u="none" strike="noStrike" cap="none">
                <a:solidFill>
                  <a:srgbClr val="888888"/>
                </a:solidFill>
                <a:latin typeface="Calibri"/>
                <a:ea typeface="Calibri"/>
                <a:cs typeface="Calibri"/>
                <a:sym typeface="Calibri"/>
              </a:defRPr>
            </a:lvl2pPr>
            <a:lvl3pPr marL="0" marR="0" lvl="2" indent="0" algn="r" rtl="0">
              <a:spcBef>
                <a:spcPts val="0"/>
              </a:spcBef>
              <a:buNone/>
              <a:defRPr sz="975" b="0" i="0" u="none" strike="noStrike" cap="none">
                <a:solidFill>
                  <a:srgbClr val="888888"/>
                </a:solidFill>
                <a:latin typeface="Calibri"/>
                <a:ea typeface="Calibri"/>
                <a:cs typeface="Calibri"/>
                <a:sym typeface="Calibri"/>
              </a:defRPr>
            </a:lvl3pPr>
            <a:lvl4pPr marL="0" marR="0" lvl="3" indent="0" algn="r" rtl="0">
              <a:spcBef>
                <a:spcPts val="0"/>
              </a:spcBef>
              <a:buNone/>
              <a:defRPr sz="975" b="0" i="0" u="none" strike="noStrike" cap="none">
                <a:solidFill>
                  <a:srgbClr val="888888"/>
                </a:solidFill>
                <a:latin typeface="Calibri"/>
                <a:ea typeface="Calibri"/>
                <a:cs typeface="Calibri"/>
                <a:sym typeface="Calibri"/>
              </a:defRPr>
            </a:lvl4pPr>
            <a:lvl5pPr marL="0" marR="0" lvl="4" indent="0" algn="r" rtl="0">
              <a:spcBef>
                <a:spcPts val="0"/>
              </a:spcBef>
              <a:buNone/>
              <a:defRPr sz="975" b="0" i="0" u="none" strike="noStrike" cap="none">
                <a:solidFill>
                  <a:srgbClr val="888888"/>
                </a:solidFill>
                <a:latin typeface="Calibri"/>
                <a:ea typeface="Calibri"/>
                <a:cs typeface="Calibri"/>
                <a:sym typeface="Calibri"/>
              </a:defRPr>
            </a:lvl5pPr>
            <a:lvl6pPr marL="0" marR="0" lvl="5" indent="0" algn="r" rtl="0">
              <a:spcBef>
                <a:spcPts val="0"/>
              </a:spcBef>
              <a:buNone/>
              <a:defRPr sz="975" b="0" i="0" u="none" strike="noStrike" cap="none">
                <a:solidFill>
                  <a:srgbClr val="888888"/>
                </a:solidFill>
                <a:latin typeface="Calibri"/>
                <a:ea typeface="Calibri"/>
                <a:cs typeface="Calibri"/>
                <a:sym typeface="Calibri"/>
              </a:defRPr>
            </a:lvl6pPr>
            <a:lvl7pPr marL="0" marR="0" lvl="6" indent="0" algn="r" rtl="0">
              <a:spcBef>
                <a:spcPts val="0"/>
              </a:spcBef>
              <a:buNone/>
              <a:defRPr sz="975" b="0" i="0" u="none" strike="noStrike" cap="none">
                <a:solidFill>
                  <a:srgbClr val="888888"/>
                </a:solidFill>
                <a:latin typeface="Calibri"/>
                <a:ea typeface="Calibri"/>
                <a:cs typeface="Calibri"/>
                <a:sym typeface="Calibri"/>
              </a:defRPr>
            </a:lvl7pPr>
            <a:lvl8pPr marL="0" marR="0" lvl="7" indent="0" algn="r" rtl="0">
              <a:spcBef>
                <a:spcPts val="0"/>
              </a:spcBef>
              <a:buNone/>
              <a:defRPr sz="975" b="0" i="0" u="none" strike="noStrike" cap="none">
                <a:solidFill>
                  <a:srgbClr val="888888"/>
                </a:solidFill>
                <a:latin typeface="Calibri"/>
                <a:ea typeface="Calibri"/>
                <a:cs typeface="Calibri"/>
                <a:sym typeface="Calibri"/>
              </a:defRPr>
            </a:lvl8pPr>
            <a:lvl9pPr marL="0" marR="0" lvl="8" indent="0" algn="r" rtl="0">
              <a:spcBef>
                <a:spcPts val="0"/>
              </a:spcBef>
              <a:buNone/>
              <a:defRPr sz="9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6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accent1"/>
              </a:buClr>
              <a:buSzPts val="4400"/>
              <a:buFont typeface="Century Gothic"/>
              <a:buNone/>
              <a:defRPr sz="44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61"/>
          <p:cNvSpPr txBox="1">
            <a:spLocks noGrp="1"/>
          </p:cNvSpPr>
          <p:nvPr>
            <p:ph type="body" idx="1"/>
          </p:nvPr>
        </p:nvSpPr>
        <p:spPr>
          <a:xfrm>
            <a:off x="609600" y="1600200"/>
            <a:ext cx="10972800" cy="50292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Google Shape;161;p61"/>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Calibri"/>
                <a:ea typeface="Calibri"/>
                <a:cs typeface="Calibri"/>
                <a:sym typeface="Calibri"/>
              </a:defRPr>
            </a:lvl1pPr>
            <a:lvl2pPr marL="0" marR="0" lvl="1" indent="0" algn="r" rtl="0">
              <a:spcBef>
                <a:spcPts val="0"/>
              </a:spcBef>
              <a:buNone/>
              <a:defRPr sz="1800">
                <a:solidFill>
                  <a:schemeClr val="dk1"/>
                </a:solidFill>
                <a:latin typeface="Calibri"/>
                <a:ea typeface="Calibri"/>
                <a:cs typeface="Calibri"/>
                <a:sym typeface="Calibri"/>
              </a:defRPr>
            </a:lvl2pPr>
            <a:lvl3pPr marL="0" marR="0" lvl="2" indent="0" algn="r" rtl="0">
              <a:spcBef>
                <a:spcPts val="0"/>
              </a:spcBef>
              <a:buNone/>
              <a:defRPr sz="1800">
                <a:solidFill>
                  <a:schemeClr val="dk1"/>
                </a:solidFill>
                <a:latin typeface="Calibri"/>
                <a:ea typeface="Calibri"/>
                <a:cs typeface="Calibri"/>
                <a:sym typeface="Calibri"/>
              </a:defRPr>
            </a:lvl3pPr>
            <a:lvl4pPr marL="0" marR="0" lvl="3" indent="0" algn="r" rtl="0">
              <a:spcBef>
                <a:spcPts val="0"/>
              </a:spcBef>
              <a:buNone/>
              <a:defRPr sz="1800">
                <a:solidFill>
                  <a:schemeClr val="dk1"/>
                </a:solidFill>
                <a:latin typeface="Calibri"/>
                <a:ea typeface="Calibri"/>
                <a:cs typeface="Calibri"/>
                <a:sym typeface="Calibri"/>
              </a:defRPr>
            </a:lvl4pPr>
            <a:lvl5pPr marL="0" marR="0" lvl="4" indent="0" algn="r" rtl="0">
              <a:spcBef>
                <a:spcPts val="0"/>
              </a:spcBef>
              <a:buNone/>
              <a:defRPr sz="1800">
                <a:solidFill>
                  <a:schemeClr val="dk1"/>
                </a:solidFill>
                <a:latin typeface="Calibri"/>
                <a:ea typeface="Calibri"/>
                <a:cs typeface="Calibri"/>
                <a:sym typeface="Calibri"/>
              </a:defRPr>
            </a:lvl5pPr>
            <a:lvl6pPr marL="0" marR="0" lvl="5" indent="0" algn="r" rtl="0">
              <a:spcBef>
                <a:spcPts val="0"/>
              </a:spcBef>
              <a:buNone/>
              <a:defRPr sz="1800">
                <a:solidFill>
                  <a:schemeClr val="dk1"/>
                </a:solidFill>
                <a:latin typeface="Calibri"/>
                <a:ea typeface="Calibri"/>
                <a:cs typeface="Calibri"/>
                <a:sym typeface="Calibri"/>
              </a:defRPr>
            </a:lvl6pPr>
            <a:lvl7pPr marL="0" marR="0" lvl="6" indent="0" algn="r" rtl="0">
              <a:spcBef>
                <a:spcPts val="0"/>
              </a:spcBef>
              <a:buNone/>
              <a:defRPr sz="1800">
                <a:solidFill>
                  <a:schemeClr val="dk1"/>
                </a:solidFill>
                <a:latin typeface="Calibri"/>
                <a:ea typeface="Calibri"/>
                <a:cs typeface="Calibri"/>
                <a:sym typeface="Calibri"/>
              </a:defRPr>
            </a:lvl7pPr>
            <a:lvl8pPr marL="0" marR="0" lvl="7" indent="0" algn="r" rtl="0">
              <a:spcBef>
                <a:spcPts val="0"/>
              </a:spcBef>
              <a:buNone/>
              <a:defRPr sz="1800">
                <a:solidFill>
                  <a:schemeClr val="dk1"/>
                </a:solidFill>
                <a:latin typeface="Calibri"/>
                <a:ea typeface="Calibri"/>
                <a:cs typeface="Calibri"/>
                <a:sym typeface="Calibri"/>
              </a:defRPr>
            </a:lvl8pPr>
            <a:lvl9pPr marL="0" marR="0" lvl="8" indent="0" algn="r" rtl="0">
              <a:spcBef>
                <a:spcPts val="0"/>
              </a:spcBef>
              <a:buNone/>
              <a:defRPr sz="1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accent1"/>
              </a:buClr>
              <a:buSzPts val="4400"/>
              <a:buFont typeface="Century Gothic"/>
              <a:buNone/>
              <a:defRPr sz="4400" b="0"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4" name="Google Shape;194;p63"/>
          <p:cNvSpPr txBox="1">
            <a:spLocks noGrp="1"/>
          </p:cNvSpPr>
          <p:nvPr>
            <p:ph type="body" idx="1"/>
          </p:nvPr>
        </p:nvSpPr>
        <p:spPr>
          <a:xfrm>
            <a:off x="609600" y="1600200"/>
            <a:ext cx="10972800" cy="50292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Google Shape;195;p63"/>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r"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r"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r"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r"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r"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r"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r"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r"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1.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ctrTitle"/>
          </p:nvPr>
        </p:nvSpPr>
        <p:spPr>
          <a:xfrm>
            <a:off x="1887540" y="3352802"/>
            <a:ext cx="8416925" cy="244951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58ED5"/>
              </a:buClr>
              <a:buSzPts val="5000"/>
              <a:buFont typeface="Century Gothic"/>
              <a:buNone/>
            </a:pPr>
            <a:r>
              <a:rPr lang="en-US" sz="5000">
                <a:solidFill>
                  <a:srgbClr val="558ED5"/>
                </a:solidFill>
                <a:latin typeface="Century Gothic"/>
                <a:ea typeface="Century Gothic"/>
                <a:cs typeface="Century Gothic"/>
                <a:sym typeface="Century Gothic"/>
              </a:rPr>
              <a:t>AASC Lesson 2.5:</a:t>
            </a:r>
            <a:br>
              <a:rPr lang="en-US" sz="5000">
                <a:solidFill>
                  <a:srgbClr val="558ED5"/>
                </a:solidFill>
                <a:latin typeface="Century Gothic"/>
                <a:ea typeface="Century Gothic"/>
                <a:cs typeface="Century Gothic"/>
                <a:sym typeface="Century Gothic"/>
              </a:rPr>
            </a:br>
            <a:r>
              <a:rPr lang="en-US" sz="5000">
                <a:solidFill>
                  <a:srgbClr val="558ED5"/>
                </a:solidFill>
              </a:rPr>
              <a:t>Area</a:t>
            </a:r>
            <a:r>
              <a:rPr lang="en-US" sz="5000">
                <a:solidFill>
                  <a:srgbClr val="558ED5"/>
                </a:solidFill>
                <a:latin typeface="Century Gothic"/>
                <a:ea typeface="Century Gothic"/>
                <a:cs typeface="Century Gothic"/>
                <a:sym typeface="Century Gothic"/>
              </a:rPr>
              <a:t> Search</a:t>
            </a:r>
            <a:endParaRPr/>
          </a:p>
        </p:txBody>
      </p:sp>
      <p:pic>
        <p:nvPicPr>
          <p:cNvPr id="233" name="Google Shape;233;p2" descr="32211-2.jpg"/>
          <p:cNvPicPr preferRelativeResize="0">
            <a:picLocks noGrp="1"/>
          </p:cNvPicPr>
          <p:nvPr>
            <p:ph type="pic" idx="2"/>
          </p:nvPr>
        </p:nvPicPr>
        <p:blipFill rotWithShape="1">
          <a:blip r:embed="rId3">
            <a:alphaModFix/>
          </a:blip>
          <a:srcRect/>
          <a:stretch/>
        </p:blipFill>
        <p:spPr>
          <a:xfrm>
            <a:off x="1895475" y="363538"/>
            <a:ext cx="8401050" cy="2836862"/>
          </a:xfrm>
          <a:prstGeom prst="rect">
            <a:avLst/>
          </a:prstGeom>
          <a:noFill/>
          <a:ln>
            <a:noFill/>
          </a:ln>
          <a:effectLst>
            <a:outerShdw blurRad="292100" dist="139700" dir="2700000" algn="tl" rotWithShape="0">
              <a:srgbClr val="333333">
                <a:alpha val="64705"/>
              </a:srgbClr>
            </a:outerShdw>
          </a:effectLst>
        </p:spPr>
      </p:pic>
      <p:sp>
        <p:nvSpPr>
          <p:cNvPr id="234" name="Google Shape;234;p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404040"/>
              </a:buClr>
              <a:buSzPts val="2000"/>
              <a:buFont typeface="Calibri"/>
              <a:buNone/>
            </a:pPr>
            <a:fld id="{00000000-1234-1234-1234-123412341234}" type="slidenum">
              <a:rPr lang="en-US" sz="2000" b="0" i="0" u="none" strike="noStrike" cap="none">
                <a:solidFill>
                  <a:srgbClr val="404040"/>
                </a:solidFill>
                <a:latin typeface="Calibri"/>
                <a:ea typeface="Calibri"/>
                <a:cs typeface="Calibri"/>
                <a:sym typeface="Calibri"/>
              </a:rPr>
              <a:t>1</a:t>
            </a:fld>
            <a:endParaRPr sz="2000" b="0" i="0" u="none" strike="noStrike" cap="none">
              <a:solidFill>
                <a:srgbClr val="40404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p:nvPr/>
        </p:nvSpPr>
        <p:spPr>
          <a:xfrm>
            <a:off x="2086151" y="1268751"/>
            <a:ext cx="2639461" cy="481022"/>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p:txBody>
      </p:sp>
      <p:sp>
        <p:nvSpPr>
          <p:cNvPr id="338" name="Google Shape;338;p11"/>
          <p:cNvSpPr/>
          <p:nvPr/>
        </p:nvSpPr>
        <p:spPr>
          <a:xfrm>
            <a:off x="2868636" y="1667051"/>
            <a:ext cx="259388" cy="481022"/>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p:txBody>
      </p:sp>
      <p:sp>
        <p:nvSpPr>
          <p:cNvPr id="339" name="Google Shape;339;p11"/>
          <p:cNvSpPr/>
          <p:nvPr/>
        </p:nvSpPr>
        <p:spPr>
          <a:xfrm>
            <a:off x="3063280" y="1667051"/>
            <a:ext cx="2413994" cy="481022"/>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endParaRPr sz="1100" b="0" i="0" u="none" strike="noStrike" cap="none">
              <a:solidFill>
                <a:srgbClr val="000000"/>
              </a:solidFill>
              <a:latin typeface="Times New Roman"/>
              <a:ea typeface="Times New Roman"/>
              <a:cs typeface="Times New Roman"/>
              <a:sym typeface="Times New Roman"/>
            </a:endParaRPr>
          </a:p>
        </p:txBody>
      </p:sp>
      <p:sp>
        <p:nvSpPr>
          <p:cNvPr id="340" name="Google Shape;340;p11"/>
          <p:cNvSpPr/>
          <p:nvPr/>
        </p:nvSpPr>
        <p:spPr>
          <a:xfrm>
            <a:off x="2868636" y="2179080"/>
            <a:ext cx="259388" cy="481022"/>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p:txBody>
      </p:sp>
      <p:sp>
        <p:nvSpPr>
          <p:cNvPr id="341" name="Google Shape;341;p11"/>
          <p:cNvSpPr/>
          <p:nvPr/>
        </p:nvSpPr>
        <p:spPr>
          <a:xfrm>
            <a:off x="3063280" y="2179080"/>
            <a:ext cx="1723624" cy="481022"/>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endParaRPr sz="1100" b="0" i="0" u="none" strike="noStrike" cap="none">
              <a:solidFill>
                <a:srgbClr val="000000"/>
              </a:solidFill>
              <a:latin typeface="Times New Roman"/>
              <a:ea typeface="Times New Roman"/>
              <a:cs typeface="Times New Roman"/>
              <a:sym typeface="Times New Roman"/>
            </a:endParaRPr>
          </a:p>
        </p:txBody>
      </p:sp>
      <p:sp>
        <p:nvSpPr>
          <p:cNvPr id="342" name="Google Shape;342;p11"/>
          <p:cNvSpPr/>
          <p:nvPr/>
        </p:nvSpPr>
        <p:spPr>
          <a:xfrm>
            <a:off x="2868636" y="2691109"/>
            <a:ext cx="259388" cy="481022"/>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p:txBody>
      </p:sp>
      <p:sp>
        <p:nvSpPr>
          <p:cNvPr id="343" name="Google Shape;343;p11"/>
          <p:cNvSpPr/>
          <p:nvPr/>
        </p:nvSpPr>
        <p:spPr>
          <a:xfrm>
            <a:off x="493166" y="949400"/>
            <a:ext cx="2556510" cy="607695"/>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800" b="1" i="0" u="none" strike="noStrike" cap="none">
                <a:solidFill>
                  <a:srgbClr val="000000"/>
                </a:solidFill>
                <a:latin typeface="Century Gothic"/>
                <a:ea typeface="Century Gothic"/>
                <a:cs typeface="Century Gothic"/>
                <a:sym typeface="Century Gothic"/>
              </a:rPr>
              <a:t>Short term</a:t>
            </a:r>
            <a:endParaRPr sz="1100" b="0" i="0" u="none" strike="noStrike" cap="none">
              <a:solidFill>
                <a:srgbClr val="000000"/>
              </a:solidFill>
              <a:latin typeface="Century Gothic"/>
              <a:ea typeface="Century Gothic"/>
              <a:cs typeface="Century Gothic"/>
              <a:sym typeface="Century Gothic"/>
            </a:endParaRPr>
          </a:p>
        </p:txBody>
      </p:sp>
      <p:pic>
        <p:nvPicPr>
          <p:cNvPr id="344" name="Google Shape;344;p11"/>
          <p:cNvPicPr preferRelativeResize="0"/>
          <p:nvPr/>
        </p:nvPicPr>
        <p:blipFill rotWithShape="1">
          <a:blip r:embed="rId3">
            <a:alphaModFix/>
          </a:blip>
          <a:srcRect/>
          <a:stretch/>
        </p:blipFill>
        <p:spPr>
          <a:xfrm>
            <a:off x="1456690" y="1750696"/>
            <a:ext cx="4215130" cy="3725545"/>
          </a:xfrm>
          <a:prstGeom prst="rect">
            <a:avLst/>
          </a:prstGeom>
          <a:noFill/>
          <a:ln>
            <a:noFill/>
          </a:ln>
        </p:spPr>
      </p:pic>
      <p:pic>
        <p:nvPicPr>
          <p:cNvPr id="345" name="Google Shape;345;p11"/>
          <p:cNvPicPr preferRelativeResize="0"/>
          <p:nvPr/>
        </p:nvPicPr>
        <p:blipFill rotWithShape="1">
          <a:blip r:embed="rId4">
            <a:alphaModFix/>
          </a:blip>
          <a:srcRect/>
          <a:stretch/>
        </p:blipFill>
        <p:spPr>
          <a:xfrm>
            <a:off x="5928996" y="1750060"/>
            <a:ext cx="4874895" cy="3726180"/>
          </a:xfrm>
          <a:prstGeom prst="rect">
            <a:avLst/>
          </a:prstGeom>
          <a:noFill/>
          <a:ln>
            <a:noFill/>
          </a:ln>
        </p:spPr>
      </p:pic>
      <p:sp>
        <p:nvSpPr>
          <p:cNvPr id="346" name="Google Shape;346;p11"/>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Hides and Caches</a:t>
            </a:r>
            <a:endParaRPr sz="360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2"/>
          <p:cNvSpPr/>
          <p:nvPr/>
        </p:nvSpPr>
        <p:spPr>
          <a:xfrm>
            <a:off x="3693452" y="2000250"/>
            <a:ext cx="1804982" cy="459100"/>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2400" b="0" i="0" u="none" strike="noStrike" cap="none">
                <a:solidFill>
                  <a:srgbClr val="000000"/>
                </a:solidFill>
                <a:latin typeface="Century Gothic"/>
                <a:ea typeface="Century Gothic"/>
                <a:cs typeface="Century Gothic"/>
                <a:sym typeface="Century Gothic"/>
              </a:rPr>
              <a:t>Long Term </a:t>
            </a:r>
            <a:endParaRPr/>
          </a:p>
        </p:txBody>
      </p:sp>
      <p:sp>
        <p:nvSpPr>
          <p:cNvPr id="352" name="Google Shape;352;p12"/>
          <p:cNvSpPr/>
          <p:nvPr/>
        </p:nvSpPr>
        <p:spPr>
          <a:xfrm>
            <a:off x="5089924" y="5776914"/>
            <a:ext cx="1090043" cy="459100"/>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2400" b="0" i="0" u="none" strike="noStrike" cap="none">
                <a:solidFill>
                  <a:srgbClr val="000000"/>
                </a:solidFill>
                <a:latin typeface="Century Gothic"/>
                <a:ea typeface="Century Gothic"/>
                <a:cs typeface="Century Gothic"/>
                <a:sym typeface="Century Gothic"/>
              </a:rPr>
              <a:t>Transit</a:t>
            </a:r>
            <a:endParaRPr/>
          </a:p>
        </p:txBody>
      </p:sp>
      <p:sp>
        <p:nvSpPr>
          <p:cNvPr id="353" name="Google Shape;353;p12"/>
          <p:cNvSpPr/>
          <p:nvPr/>
        </p:nvSpPr>
        <p:spPr>
          <a:xfrm>
            <a:off x="8066883" y="2571750"/>
            <a:ext cx="1721626" cy="459100"/>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None/>
            </a:pPr>
            <a:r>
              <a:rPr lang="en-US" sz="2400" b="0" i="0" u="none" strike="noStrike" cap="none">
                <a:solidFill>
                  <a:srgbClr val="000000"/>
                </a:solidFill>
                <a:latin typeface="Century Gothic"/>
                <a:ea typeface="Century Gothic"/>
                <a:cs typeface="Century Gothic"/>
                <a:sym typeface="Century Gothic"/>
              </a:rPr>
              <a:t>Short Term</a:t>
            </a:r>
            <a:endParaRPr/>
          </a:p>
        </p:txBody>
      </p:sp>
      <p:pic>
        <p:nvPicPr>
          <p:cNvPr id="354" name="Google Shape;354;p12" descr="npo00000b"/>
          <p:cNvPicPr preferRelativeResize="0"/>
          <p:nvPr/>
        </p:nvPicPr>
        <p:blipFill rotWithShape="1">
          <a:blip r:embed="rId3">
            <a:alphaModFix/>
          </a:blip>
          <a:srcRect/>
          <a:stretch/>
        </p:blipFill>
        <p:spPr>
          <a:xfrm>
            <a:off x="1851554" y="1785940"/>
            <a:ext cx="1767946" cy="1214437"/>
          </a:xfrm>
          <a:prstGeom prst="rect">
            <a:avLst/>
          </a:prstGeom>
          <a:noFill/>
          <a:ln w="28575" cap="flat" cmpd="sng">
            <a:solidFill>
              <a:srgbClr val="4D4D4D"/>
            </a:solidFill>
            <a:prstDash val="solid"/>
            <a:miter lim="800000"/>
            <a:headEnd type="none" w="sm" len="sm"/>
            <a:tailEnd type="none" w="sm" len="sm"/>
          </a:ln>
        </p:spPr>
      </p:pic>
      <p:pic>
        <p:nvPicPr>
          <p:cNvPr id="355" name="Google Shape;355;p12" descr="Wpns in situ"/>
          <p:cNvPicPr preferRelativeResize="0"/>
          <p:nvPr/>
        </p:nvPicPr>
        <p:blipFill rotWithShape="1">
          <a:blip r:embed="rId4">
            <a:alphaModFix/>
          </a:blip>
          <a:srcRect/>
          <a:stretch/>
        </p:blipFill>
        <p:spPr>
          <a:xfrm>
            <a:off x="3077767" y="4714877"/>
            <a:ext cx="1927886" cy="1484313"/>
          </a:xfrm>
          <a:prstGeom prst="rect">
            <a:avLst/>
          </a:prstGeom>
          <a:noFill/>
          <a:ln w="9525" cap="flat" cmpd="sng">
            <a:solidFill>
              <a:srgbClr val="800000"/>
            </a:solidFill>
            <a:prstDash val="solid"/>
            <a:miter lim="800000"/>
            <a:headEnd type="none" w="sm" len="sm"/>
            <a:tailEnd type="none" w="sm" len="sm"/>
          </a:ln>
        </p:spPr>
      </p:pic>
      <p:pic>
        <p:nvPicPr>
          <p:cNvPr id="356" name="Google Shape;356;p12" descr="DSCF0020"/>
          <p:cNvPicPr preferRelativeResize="0"/>
          <p:nvPr/>
        </p:nvPicPr>
        <p:blipFill rotWithShape="1">
          <a:blip r:embed="rId5">
            <a:alphaModFix/>
          </a:blip>
          <a:srcRect/>
          <a:stretch/>
        </p:blipFill>
        <p:spPr>
          <a:xfrm>
            <a:off x="6161352" y="1928813"/>
            <a:ext cx="1946804" cy="1543050"/>
          </a:xfrm>
          <a:prstGeom prst="rect">
            <a:avLst/>
          </a:prstGeom>
          <a:noFill/>
          <a:ln w="28575" cap="flat" cmpd="sng">
            <a:solidFill>
              <a:srgbClr val="4D4D4D"/>
            </a:solidFill>
            <a:prstDash val="solid"/>
            <a:miter lim="800000"/>
            <a:headEnd type="none" w="sm" len="sm"/>
            <a:tailEnd type="none" w="sm" len="sm"/>
          </a:ln>
        </p:spPr>
      </p:pic>
      <p:sp>
        <p:nvSpPr>
          <p:cNvPr id="357" name="Google Shape;357;p12"/>
          <p:cNvSpPr/>
          <p:nvPr/>
        </p:nvSpPr>
        <p:spPr>
          <a:xfrm rot="-8071944" flipH="1">
            <a:off x="5609697" y="2731030"/>
            <a:ext cx="360363" cy="3432704"/>
          </a:xfrm>
          <a:prstGeom prst="downArrow">
            <a:avLst>
              <a:gd name="adj1" fmla="val 50000"/>
              <a:gd name="adj2" fmla="val 219823"/>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7F4ED"/>
              </a:solidFill>
              <a:latin typeface="Calibri"/>
              <a:ea typeface="Calibri"/>
              <a:cs typeface="Calibri"/>
              <a:sym typeface="Calibri"/>
            </a:endParaRPr>
          </a:p>
        </p:txBody>
      </p:sp>
      <p:sp>
        <p:nvSpPr>
          <p:cNvPr id="358" name="Google Shape;358;p12"/>
          <p:cNvSpPr/>
          <p:nvPr/>
        </p:nvSpPr>
        <p:spPr>
          <a:xfrm rot="-1372371" flipH="1">
            <a:off x="3364973" y="2997200"/>
            <a:ext cx="390393" cy="2592388"/>
          </a:xfrm>
          <a:prstGeom prst="downArrow">
            <a:avLst>
              <a:gd name="adj1" fmla="val 50000"/>
              <a:gd name="adj2" fmla="val 179846"/>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7F4ED"/>
              </a:solidFill>
              <a:latin typeface="Calibri"/>
              <a:ea typeface="Calibri"/>
              <a:cs typeface="Calibri"/>
              <a:sym typeface="Calibri"/>
            </a:endParaRPr>
          </a:p>
        </p:txBody>
      </p:sp>
      <p:pic>
        <p:nvPicPr>
          <p:cNvPr id="359" name="Google Shape;359;p12" descr="6a00d83451b96069e2011168a4fbe8970c-400wi"/>
          <p:cNvPicPr preferRelativeResize="0"/>
          <p:nvPr/>
        </p:nvPicPr>
        <p:blipFill rotWithShape="1">
          <a:blip r:embed="rId6">
            <a:alphaModFix/>
          </a:blip>
          <a:srcRect/>
          <a:stretch/>
        </p:blipFill>
        <p:spPr>
          <a:xfrm>
            <a:off x="7889745" y="4581527"/>
            <a:ext cx="2925365" cy="1789113"/>
          </a:xfrm>
          <a:prstGeom prst="rect">
            <a:avLst/>
          </a:prstGeom>
          <a:noFill/>
          <a:ln>
            <a:noFill/>
          </a:ln>
        </p:spPr>
      </p:pic>
      <p:sp>
        <p:nvSpPr>
          <p:cNvPr id="360" name="Google Shape;360;p12"/>
          <p:cNvSpPr/>
          <p:nvPr/>
        </p:nvSpPr>
        <p:spPr>
          <a:xfrm rot="-2448728" flipH="1">
            <a:off x="8022168" y="2828927"/>
            <a:ext cx="390393" cy="2987675"/>
          </a:xfrm>
          <a:prstGeom prst="downArrow">
            <a:avLst>
              <a:gd name="adj1" fmla="val 50000"/>
              <a:gd name="adj2" fmla="val 207268"/>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7F4ED"/>
              </a:solidFill>
              <a:latin typeface="Calibri"/>
              <a:ea typeface="Calibri"/>
              <a:cs typeface="Calibri"/>
              <a:sym typeface="Calibri"/>
            </a:endParaRPr>
          </a:p>
        </p:txBody>
      </p:sp>
      <p:sp>
        <p:nvSpPr>
          <p:cNvPr id="361" name="Google Shape;361;p12"/>
          <p:cNvSpPr txBox="1"/>
          <p:nvPr/>
        </p:nvSpPr>
        <p:spPr>
          <a:xfrm>
            <a:off x="2819400" y="0"/>
            <a:ext cx="6553200" cy="667194"/>
          </a:xfrm>
          <a:prstGeom prst="rect">
            <a:avLst/>
          </a:prstGeom>
          <a:noFill/>
          <a:ln>
            <a:noFill/>
          </a:ln>
        </p:spPr>
        <p:txBody>
          <a:bodyPr spcFirstLastPara="1" wrap="square" lIns="72000" tIns="45700" rIns="72000" bIns="45700" anchor="b" anchorCtr="0">
            <a:normAutofit/>
          </a:bodyPr>
          <a:lstStyle/>
          <a:p>
            <a:pPr marL="0" marR="0" lvl="0" indent="0" algn="ctr" rtl="0">
              <a:spcBef>
                <a:spcPts val="0"/>
              </a:spcBef>
              <a:spcAft>
                <a:spcPts val="0"/>
              </a:spcAft>
              <a:buClr>
                <a:schemeClr val="accent1"/>
              </a:buClr>
              <a:buSzPts val="3600"/>
              <a:buFont typeface="Century Gothic"/>
              <a:buNone/>
            </a:pPr>
            <a:r>
              <a:rPr lang="en-US" sz="3600" b="0" i="0" u="none" strike="noStrike" cap="none">
                <a:solidFill>
                  <a:schemeClr val="accent1"/>
                </a:solidFill>
                <a:latin typeface="Century Gothic"/>
                <a:ea typeface="Century Gothic"/>
                <a:cs typeface="Century Gothic"/>
                <a:sym typeface="Century Gothic"/>
              </a:rPr>
              <a:t>Hides and Caches</a:t>
            </a:r>
            <a:endParaRPr sz="3600" b="0" i="0" u="none" strike="noStrike" cap="none">
              <a:solidFill>
                <a:schemeClr val="accen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3"/>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nvGrpSpPr>
          <p:cNvPr id="367" name="Google Shape;367;p13"/>
          <p:cNvGrpSpPr/>
          <p:nvPr/>
        </p:nvGrpSpPr>
        <p:grpSpPr>
          <a:xfrm>
            <a:off x="1456841" y="1981200"/>
            <a:ext cx="9363560" cy="4572000"/>
            <a:chOff x="0" y="0"/>
            <a:chExt cx="5556504" cy="3773424"/>
          </a:xfrm>
        </p:grpSpPr>
        <p:pic>
          <p:nvPicPr>
            <p:cNvPr id="368" name="Google Shape;368;p13"/>
            <p:cNvPicPr preferRelativeResize="0"/>
            <p:nvPr/>
          </p:nvPicPr>
          <p:blipFill rotWithShape="1">
            <a:blip r:embed="rId3">
              <a:alphaModFix/>
            </a:blip>
            <a:srcRect/>
            <a:stretch/>
          </p:blipFill>
          <p:spPr>
            <a:xfrm>
              <a:off x="826770" y="561594"/>
              <a:ext cx="4643628" cy="3197352"/>
            </a:xfrm>
            <a:prstGeom prst="rect">
              <a:avLst/>
            </a:prstGeom>
            <a:noFill/>
            <a:ln>
              <a:noFill/>
            </a:ln>
          </p:spPr>
        </p:pic>
        <p:pic>
          <p:nvPicPr>
            <p:cNvPr id="369" name="Google Shape;369;p13"/>
            <p:cNvPicPr preferRelativeResize="0"/>
            <p:nvPr/>
          </p:nvPicPr>
          <p:blipFill rotWithShape="1">
            <a:blip r:embed="rId4">
              <a:alphaModFix/>
            </a:blip>
            <a:srcRect/>
            <a:stretch/>
          </p:blipFill>
          <p:spPr>
            <a:xfrm>
              <a:off x="14478" y="14478"/>
              <a:ext cx="5527548" cy="3745606"/>
            </a:xfrm>
            <a:prstGeom prst="rect">
              <a:avLst/>
            </a:prstGeom>
            <a:noFill/>
            <a:ln>
              <a:noFill/>
            </a:ln>
          </p:spPr>
        </p:pic>
        <p:sp>
          <p:nvSpPr>
            <p:cNvPr id="370" name="Google Shape;370;p13"/>
            <p:cNvSpPr/>
            <p:nvPr/>
          </p:nvSpPr>
          <p:spPr>
            <a:xfrm>
              <a:off x="0" y="0"/>
              <a:ext cx="5556504" cy="3773424"/>
            </a:xfrm>
            <a:custGeom>
              <a:avLst/>
              <a:gdLst/>
              <a:ahLst/>
              <a:cxnLst/>
              <a:rect l="l" t="t" r="r" b="b"/>
              <a:pathLst>
                <a:path w="5556504" h="3773424" extrusionOk="0">
                  <a:moveTo>
                    <a:pt x="0" y="3773424"/>
                  </a:moveTo>
                  <a:lnTo>
                    <a:pt x="5556504" y="3773424"/>
                  </a:lnTo>
                  <a:lnTo>
                    <a:pt x="5556504" y="0"/>
                  </a:lnTo>
                  <a:lnTo>
                    <a:pt x="0" y="0"/>
                  </a:lnTo>
                  <a:close/>
                </a:path>
              </a:pathLst>
            </a:custGeom>
            <a:noFill/>
            <a:ln w="28950" cap="flat" cmpd="sng">
              <a:solidFill>
                <a:srgbClr val="FF0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371" name="Google Shape;371;p13"/>
          <p:cNvSpPr/>
          <p:nvPr/>
        </p:nvSpPr>
        <p:spPr>
          <a:xfrm>
            <a:off x="655956" y="723983"/>
            <a:ext cx="6553200" cy="95410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i="0" u="none" strike="noStrike" cap="none">
                <a:solidFill>
                  <a:srgbClr val="000000"/>
                </a:solidFill>
                <a:latin typeface="Century Gothic"/>
                <a:ea typeface="Century Gothic"/>
                <a:cs typeface="Century Gothic"/>
                <a:sym typeface="Century Gothic"/>
              </a:rPr>
              <a:t>Characteristics </a:t>
            </a:r>
            <a:r>
              <a:rPr lang="en-US" sz="2800" b="0" i="0" u="none" strike="noStrike" cap="none">
                <a:solidFill>
                  <a:srgbClr val="000000"/>
                </a:solidFill>
                <a:latin typeface="Century Gothic"/>
                <a:ea typeface="Century Gothic"/>
                <a:cs typeface="Century Gothic"/>
                <a:sym typeface="Century Gothic"/>
              </a:rPr>
              <a:t>- Available for immediate use </a:t>
            </a:r>
            <a:endParaRPr/>
          </a:p>
        </p:txBody>
      </p:sp>
      <p:sp>
        <p:nvSpPr>
          <p:cNvPr id="372" name="Google Shape;372;p13"/>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Hides and Caches</a:t>
            </a:r>
            <a:endParaRPr sz="36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4"/>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78" name="Google Shape;378;p14"/>
          <p:cNvSpPr/>
          <p:nvPr/>
        </p:nvSpPr>
        <p:spPr>
          <a:xfrm>
            <a:off x="1137104" y="1002206"/>
            <a:ext cx="184731" cy="4770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379" name="Google Shape;379;p14"/>
          <p:cNvGrpSpPr/>
          <p:nvPr/>
        </p:nvGrpSpPr>
        <p:grpSpPr>
          <a:xfrm>
            <a:off x="3784600" y="2679700"/>
            <a:ext cx="5045128" cy="3362728"/>
            <a:chOff x="0" y="0"/>
            <a:chExt cx="4654297" cy="3581400"/>
          </a:xfrm>
        </p:grpSpPr>
        <p:pic>
          <p:nvPicPr>
            <p:cNvPr id="380" name="Google Shape;380;p14"/>
            <p:cNvPicPr preferRelativeResize="0"/>
            <p:nvPr/>
          </p:nvPicPr>
          <p:blipFill rotWithShape="1">
            <a:blip r:embed="rId3">
              <a:alphaModFix/>
            </a:blip>
            <a:srcRect/>
            <a:stretch/>
          </p:blipFill>
          <p:spPr>
            <a:xfrm>
              <a:off x="6096" y="6096"/>
              <a:ext cx="4642104" cy="3569208"/>
            </a:xfrm>
            <a:prstGeom prst="rect">
              <a:avLst/>
            </a:prstGeom>
            <a:noFill/>
            <a:ln>
              <a:noFill/>
            </a:ln>
          </p:spPr>
        </p:pic>
        <p:sp>
          <p:nvSpPr>
            <p:cNvPr id="381" name="Google Shape;381;p14"/>
            <p:cNvSpPr/>
            <p:nvPr/>
          </p:nvSpPr>
          <p:spPr>
            <a:xfrm>
              <a:off x="0" y="0"/>
              <a:ext cx="4654297" cy="3581400"/>
            </a:xfrm>
            <a:custGeom>
              <a:avLst/>
              <a:gdLst/>
              <a:ahLst/>
              <a:cxnLst/>
              <a:rect l="l" t="t" r="r" b="b"/>
              <a:pathLst>
                <a:path w="4654297" h="3581400" extrusionOk="0">
                  <a:moveTo>
                    <a:pt x="0" y="3581400"/>
                  </a:moveTo>
                  <a:lnTo>
                    <a:pt x="4654297" y="3581400"/>
                  </a:lnTo>
                  <a:lnTo>
                    <a:pt x="4654297" y="0"/>
                  </a:lnTo>
                  <a:lnTo>
                    <a:pt x="0" y="0"/>
                  </a:lnTo>
                  <a:close/>
                </a:path>
              </a:pathLst>
            </a:custGeom>
            <a:noFill/>
            <a:ln w="12175" cap="flat" cmpd="sng">
              <a:solidFill>
                <a:srgbClr val="B5DADD"/>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382" name="Google Shape;382;p14"/>
          <p:cNvSpPr/>
          <p:nvPr/>
        </p:nvSpPr>
        <p:spPr>
          <a:xfrm>
            <a:off x="482600" y="1002206"/>
            <a:ext cx="7322821" cy="95410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i="0" u="none" strike="noStrike" cap="none">
                <a:solidFill>
                  <a:srgbClr val="000000"/>
                </a:solidFill>
                <a:latin typeface="Century Gothic"/>
                <a:ea typeface="Century Gothic"/>
                <a:cs typeface="Century Gothic"/>
                <a:sym typeface="Century Gothic"/>
              </a:rPr>
              <a:t>Characteristics </a:t>
            </a:r>
            <a:r>
              <a:rPr lang="en-US" sz="2800" b="0" i="0" u="none" strike="noStrike" cap="none">
                <a:solidFill>
                  <a:srgbClr val="000000"/>
                </a:solidFill>
                <a:latin typeface="Century Gothic"/>
                <a:ea typeface="Century Gothic"/>
                <a:cs typeface="Century Gothic"/>
                <a:sym typeface="Century Gothic"/>
              </a:rPr>
              <a:t>- Accessible &amp; Concealed </a:t>
            </a:r>
            <a:endParaRPr/>
          </a:p>
        </p:txBody>
      </p:sp>
      <p:sp>
        <p:nvSpPr>
          <p:cNvPr id="383" name="Google Shape;383;p14"/>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Hides and Caches</a:t>
            </a:r>
            <a:endParaRPr sz="360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5"/>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89" name="Google Shape;389;p15"/>
          <p:cNvSpPr/>
          <p:nvPr/>
        </p:nvSpPr>
        <p:spPr>
          <a:xfrm>
            <a:off x="1113519" y="991058"/>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90" name="Google Shape;390;p15"/>
          <p:cNvSpPr/>
          <p:nvPr/>
        </p:nvSpPr>
        <p:spPr>
          <a:xfrm>
            <a:off x="536827" y="835710"/>
            <a:ext cx="4565145" cy="138499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i="0" u="none" strike="noStrike" cap="none">
                <a:solidFill>
                  <a:srgbClr val="000000"/>
                </a:solidFill>
                <a:latin typeface="Century Gothic"/>
                <a:ea typeface="Century Gothic"/>
                <a:cs typeface="Century Gothic"/>
                <a:sym typeface="Century Gothic"/>
              </a:rPr>
              <a:t>Characteristics </a:t>
            </a:r>
            <a:r>
              <a:rPr lang="en-US" sz="2800" b="0" i="0" u="none" strike="noStrike" cap="none">
                <a:solidFill>
                  <a:srgbClr val="000000"/>
                </a:solidFill>
                <a:latin typeface="Century Gothic"/>
                <a:ea typeface="Century Gothic"/>
                <a:cs typeface="Century Gothic"/>
                <a:sym typeface="Century Gothic"/>
              </a:rPr>
              <a:t>- Non attributable</a:t>
            </a:r>
            <a:endParaRPr/>
          </a:p>
          <a:p>
            <a:pPr marL="0" marR="0" lvl="0" indent="0" algn="l" rtl="0">
              <a:spcBef>
                <a:spcPts val="0"/>
              </a:spcBef>
              <a:spcAft>
                <a:spcPts val="0"/>
              </a:spcAft>
              <a:buNone/>
            </a:pPr>
            <a:r>
              <a:rPr lang="en-US" sz="2800" b="0" i="0" u="none" strike="noStrike" cap="none">
                <a:solidFill>
                  <a:srgbClr val="000000"/>
                </a:solidFill>
                <a:latin typeface="Century Gothic"/>
                <a:ea typeface="Century Gothic"/>
                <a:cs typeface="Century Gothic"/>
                <a:sym typeface="Century Gothic"/>
              </a:rPr>
              <a:t> </a:t>
            </a:r>
            <a:endParaRPr/>
          </a:p>
        </p:txBody>
      </p:sp>
      <p:pic>
        <p:nvPicPr>
          <p:cNvPr id="391" name="Google Shape;391;p15"/>
          <p:cNvPicPr preferRelativeResize="0"/>
          <p:nvPr/>
        </p:nvPicPr>
        <p:blipFill rotWithShape="1">
          <a:blip r:embed="rId3">
            <a:alphaModFix/>
          </a:blip>
          <a:srcRect/>
          <a:stretch/>
        </p:blipFill>
        <p:spPr>
          <a:xfrm>
            <a:off x="1235075" y="3081021"/>
            <a:ext cx="4315460" cy="3635375"/>
          </a:xfrm>
          <a:prstGeom prst="rect">
            <a:avLst/>
          </a:prstGeom>
          <a:noFill/>
          <a:ln>
            <a:noFill/>
          </a:ln>
        </p:spPr>
      </p:pic>
      <p:pic>
        <p:nvPicPr>
          <p:cNvPr id="392" name="Google Shape;392;p15"/>
          <p:cNvPicPr preferRelativeResize="0"/>
          <p:nvPr/>
        </p:nvPicPr>
        <p:blipFill rotWithShape="1">
          <a:blip r:embed="rId4">
            <a:alphaModFix/>
          </a:blip>
          <a:srcRect/>
          <a:stretch/>
        </p:blipFill>
        <p:spPr>
          <a:xfrm>
            <a:off x="5725160" y="940436"/>
            <a:ext cx="5019040" cy="2640965"/>
          </a:xfrm>
          <a:prstGeom prst="rect">
            <a:avLst/>
          </a:prstGeom>
          <a:noFill/>
          <a:ln>
            <a:noFill/>
          </a:ln>
        </p:spPr>
      </p:pic>
      <p:sp>
        <p:nvSpPr>
          <p:cNvPr id="393" name="Google Shape;393;p15"/>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Hides and Caches</a:t>
            </a:r>
            <a:endParaRPr sz="360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6"/>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9" name="Google Shape;399;p16"/>
          <p:cNvSpPr/>
          <p:nvPr/>
        </p:nvSpPr>
        <p:spPr>
          <a:xfrm>
            <a:off x="1113519" y="991058"/>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00" name="Google Shape;400;p16"/>
          <p:cNvSpPr/>
          <p:nvPr/>
        </p:nvSpPr>
        <p:spPr>
          <a:xfrm>
            <a:off x="161300" y="652504"/>
            <a:ext cx="863409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i="0" u="none" strike="noStrike" cap="none">
                <a:solidFill>
                  <a:srgbClr val="000000"/>
                </a:solidFill>
                <a:latin typeface="Century Gothic"/>
                <a:ea typeface="Century Gothic"/>
                <a:cs typeface="Century Gothic"/>
                <a:sym typeface="Century Gothic"/>
              </a:rPr>
              <a:t>Characteristics </a:t>
            </a:r>
            <a:r>
              <a:rPr lang="en-US" sz="2800" b="0" i="0" u="none" strike="noStrike" cap="none">
                <a:solidFill>
                  <a:srgbClr val="000000"/>
                </a:solidFill>
                <a:latin typeface="Century Gothic"/>
                <a:ea typeface="Century Gothic"/>
                <a:cs typeface="Century Gothic"/>
                <a:sym typeface="Century Gothic"/>
              </a:rPr>
              <a:t>- Locatable by day and by night </a:t>
            </a:r>
            <a:endParaRPr/>
          </a:p>
        </p:txBody>
      </p:sp>
      <p:pic>
        <p:nvPicPr>
          <p:cNvPr id="401" name="Google Shape;401;p16"/>
          <p:cNvPicPr preferRelativeResize="0"/>
          <p:nvPr/>
        </p:nvPicPr>
        <p:blipFill rotWithShape="1">
          <a:blip r:embed="rId3">
            <a:alphaModFix/>
          </a:blip>
          <a:srcRect/>
          <a:stretch/>
        </p:blipFill>
        <p:spPr>
          <a:xfrm>
            <a:off x="1863333" y="1862634"/>
            <a:ext cx="8319083" cy="4492626"/>
          </a:xfrm>
          <a:prstGeom prst="rect">
            <a:avLst/>
          </a:prstGeom>
          <a:noFill/>
          <a:ln>
            <a:noFill/>
          </a:ln>
        </p:spPr>
      </p:pic>
      <p:sp>
        <p:nvSpPr>
          <p:cNvPr id="402" name="Google Shape;402;p16"/>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Hides and Caches</a:t>
            </a:r>
            <a:endParaRPr sz="36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7"/>
          <p:cNvSpPr/>
          <p:nvPr/>
        </p:nvSpPr>
        <p:spPr>
          <a:xfrm>
            <a:off x="1531484" y="476779"/>
            <a:ext cx="5860116" cy="5920653"/>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10" name="Google Shape;410;p17"/>
          <p:cNvCxnSpPr/>
          <p:nvPr/>
        </p:nvCxnSpPr>
        <p:spPr>
          <a:xfrm>
            <a:off x="3768090" y="4424906"/>
            <a:ext cx="2971800" cy="0"/>
          </a:xfrm>
          <a:prstGeom prst="straightConnector1">
            <a:avLst/>
          </a:prstGeom>
          <a:noFill/>
          <a:ln w="19050" cap="flat" cmpd="sng">
            <a:solidFill>
              <a:srgbClr val="FFFFFF">
                <a:alpha val="80000"/>
              </a:srgbClr>
            </a:solidFill>
            <a:prstDash val="solid"/>
            <a:round/>
            <a:headEnd type="none" w="sm" len="sm"/>
            <a:tailEnd type="none" w="sm" len="sm"/>
          </a:ln>
        </p:spPr>
      </p:cxnSp>
      <p:sp>
        <p:nvSpPr>
          <p:cNvPr id="411" name="Google Shape;411;p17"/>
          <p:cNvSpPr/>
          <p:nvPr/>
        </p:nvSpPr>
        <p:spPr>
          <a:xfrm>
            <a:off x="7522305" y="476779"/>
            <a:ext cx="3139811" cy="5920653"/>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12" name="Google Shape;412;p17"/>
          <p:cNvPicPr preferRelativeResize="0"/>
          <p:nvPr/>
        </p:nvPicPr>
        <p:blipFill rotWithShape="1">
          <a:blip r:embed="rId3">
            <a:alphaModFix/>
          </a:blip>
          <a:srcRect/>
          <a:stretch/>
        </p:blipFill>
        <p:spPr>
          <a:xfrm>
            <a:off x="1676400" y="618027"/>
            <a:ext cx="600462" cy="509981"/>
          </a:xfrm>
          <a:prstGeom prst="rect">
            <a:avLst/>
          </a:prstGeom>
          <a:noFill/>
          <a:ln>
            <a:noFill/>
          </a:ln>
        </p:spPr>
      </p:pic>
      <p:sp>
        <p:nvSpPr>
          <p:cNvPr id="413" name="Google Shape;413;p17"/>
          <p:cNvSpPr txBox="1">
            <a:spLocks noGrp="1"/>
          </p:cNvSpPr>
          <p:nvPr>
            <p:ph type="title"/>
          </p:nvPr>
        </p:nvSpPr>
        <p:spPr>
          <a:xfrm>
            <a:off x="1828801" y="1269256"/>
            <a:ext cx="5062286" cy="30389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Century Gothic"/>
              <a:buNone/>
            </a:pPr>
            <a:r>
              <a:rPr lang="en-US" sz="3200">
                <a:solidFill>
                  <a:schemeClr val="lt1"/>
                </a:solidFill>
                <a:latin typeface="Century Gothic"/>
                <a:ea typeface="Century Gothic"/>
                <a:cs typeface="Century Gothic"/>
                <a:sym typeface="Century Gothic"/>
              </a:rPr>
              <a:t>2.5.3 Threat Assessment Linkage </a:t>
            </a:r>
            <a:br>
              <a:rPr lang="en-US" sz="3200">
                <a:solidFill>
                  <a:srgbClr val="FFFFFF"/>
                </a:solidFill>
                <a:latin typeface="Century Gothic"/>
                <a:ea typeface="Century Gothic"/>
                <a:cs typeface="Century Gothic"/>
                <a:sym typeface="Century Gothic"/>
              </a:rPr>
            </a:br>
            <a:endParaRPr sz="3200">
              <a:solidFill>
                <a:srgbClr val="FFFFFF"/>
              </a:solidFill>
              <a:latin typeface="Century Gothic"/>
              <a:ea typeface="Century Gothic"/>
              <a:cs typeface="Century Gothic"/>
              <a:sym typeface="Century Gothic"/>
            </a:endParaRPr>
          </a:p>
        </p:txBody>
      </p:sp>
      <p:sp>
        <p:nvSpPr>
          <p:cNvPr id="414" name="Google Shape;414;p17"/>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16</a:t>
            </a:fld>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8"/>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420" name="Google Shape;420;p18"/>
          <p:cNvPicPr preferRelativeResize="0"/>
          <p:nvPr/>
        </p:nvPicPr>
        <p:blipFill rotWithShape="1">
          <a:blip r:embed="rId3">
            <a:alphaModFix/>
          </a:blip>
          <a:srcRect/>
          <a:stretch/>
        </p:blipFill>
        <p:spPr>
          <a:xfrm>
            <a:off x="1427081" y="1409700"/>
            <a:ext cx="6000750" cy="5257800"/>
          </a:xfrm>
          <a:prstGeom prst="rect">
            <a:avLst/>
          </a:prstGeom>
          <a:noFill/>
          <a:ln>
            <a:noFill/>
          </a:ln>
        </p:spPr>
      </p:pic>
      <p:cxnSp>
        <p:nvCxnSpPr>
          <p:cNvPr id="421" name="Google Shape;421;p18"/>
          <p:cNvCxnSpPr>
            <a:stCxn id="422" idx="1"/>
          </p:cNvCxnSpPr>
          <p:nvPr/>
        </p:nvCxnSpPr>
        <p:spPr>
          <a:xfrm flipH="1">
            <a:off x="5334000" y="4305300"/>
            <a:ext cx="3009900" cy="838200"/>
          </a:xfrm>
          <a:prstGeom prst="straightConnector1">
            <a:avLst/>
          </a:prstGeom>
          <a:noFill/>
          <a:ln w="38100" cap="flat" cmpd="sng">
            <a:solidFill>
              <a:srgbClr val="4A7DBA"/>
            </a:solidFill>
            <a:prstDash val="solid"/>
            <a:round/>
            <a:headEnd type="none" w="sm" len="sm"/>
            <a:tailEnd type="triangle" w="med" len="med"/>
          </a:ln>
        </p:spPr>
      </p:cxnSp>
      <p:sp>
        <p:nvSpPr>
          <p:cNvPr id="422" name="Google Shape;422;p18"/>
          <p:cNvSpPr txBox="1"/>
          <p:nvPr/>
        </p:nvSpPr>
        <p:spPr>
          <a:xfrm>
            <a:off x="8343900" y="3335804"/>
            <a:ext cx="351790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Century Gothic"/>
                <a:ea typeface="Century Gothic"/>
                <a:cs typeface="Century Gothic"/>
                <a:sym typeface="Century Gothic"/>
              </a:rPr>
              <a:t>Area Search May or May Not be carried out by All Arms or Intermediate Search Teams subject to HEAT Factors which determine threat.</a:t>
            </a:r>
            <a:endParaRPr sz="2000">
              <a:solidFill>
                <a:schemeClr val="dk1"/>
              </a:solidFill>
              <a:latin typeface="Century Gothic"/>
              <a:ea typeface="Century Gothic"/>
              <a:cs typeface="Century Gothic"/>
              <a:sym typeface="Century Gothic"/>
            </a:endParaRPr>
          </a:p>
        </p:txBody>
      </p:sp>
      <p:sp>
        <p:nvSpPr>
          <p:cNvPr id="423" name="Google Shape;423;p18"/>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Threat Assessment</a:t>
            </a:r>
            <a:endParaRPr sz="36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9"/>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aphicFrame>
        <p:nvGraphicFramePr>
          <p:cNvPr id="429" name="Google Shape;429;p19"/>
          <p:cNvGraphicFramePr/>
          <p:nvPr/>
        </p:nvGraphicFramePr>
        <p:xfrm>
          <a:off x="896331" y="1013460"/>
          <a:ext cx="3000000" cy="3000000"/>
        </p:xfrm>
        <a:graphic>
          <a:graphicData uri="http://schemas.openxmlformats.org/drawingml/2006/table">
            <a:tbl>
              <a:tblPr firstRow="1" bandRow="1">
                <a:noFill/>
                <a:tableStyleId>{82F80DBB-6360-436E-9186-A9FC4E740C9D}</a:tableStyleId>
              </a:tblPr>
              <a:tblGrid>
                <a:gridCol w="1927150">
                  <a:extLst>
                    <a:ext uri="{9D8B030D-6E8A-4147-A177-3AD203B41FA5}">
                      <a16:colId xmlns:a16="http://schemas.microsoft.com/office/drawing/2014/main" val="20000"/>
                    </a:ext>
                  </a:extLst>
                </a:gridCol>
                <a:gridCol w="2690700">
                  <a:extLst>
                    <a:ext uri="{9D8B030D-6E8A-4147-A177-3AD203B41FA5}">
                      <a16:colId xmlns:a16="http://schemas.microsoft.com/office/drawing/2014/main" val="20001"/>
                    </a:ext>
                  </a:extLst>
                </a:gridCol>
                <a:gridCol w="1927150">
                  <a:extLst>
                    <a:ext uri="{9D8B030D-6E8A-4147-A177-3AD203B41FA5}">
                      <a16:colId xmlns:a16="http://schemas.microsoft.com/office/drawing/2014/main" val="20002"/>
                    </a:ext>
                  </a:extLst>
                </a:gridCol>
                <a:gridCol w="1927150">
                  <a:extLst>
                    <a:ext uri="{9D8B030D-6E8A-4147-A177-3AD203B41FA5}">
                      <a16:colId xmlns:a16="http://schemas.microsoft.com/office/drawing/2014/main" val="20003"/>
                    </a:ext>
                  </a:extLst>
                </a:gridCol>
                <a:gridCol w="192715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465" u="none" strike="noStrike" cap="none">
                          <a:solidFill>
                            <a:schemeClr val="dk1"/>
                          </a:solidFill>
                          <a:latin typeface="Century Gothic"/>
                          <a:ea typeface="Century Gothic"/>
                          <a:cs typeface="Century Gothic"/>
                          <a:sym typeface="Century Gothic"/>
                        </a:rPr>
                        <a:t>Serial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465">
                          <a:solidFill>
                            <a:schemeClr val="dk1"/>
                          </a:solidFill>
                          <a:latin typeface="Century Gothic"/>
                          <a:ea typeface="Century Gothic"/>
                          <a:cs typeface="Century Gothic"/>
                          <a:sym typeface="Century Gothic"/>
                        </a:rPr>
                        <a:t>Area Search Requirement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465">
                          <a:solidFill>
                            <a:schemeClr val="dk1"/>
                          </a:solidFill>
                          <a:latin typeface="Century Gothic"/>
                          <a:ea typeface="Century Gothic"/>
                          <a:cs typeface="Century Gothic"/>
                          <a:sym typeface="Century Gothic"/>
                        </a:rPr>
                        <a:t>Defining Features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465">
                          <a:solidFill>
                            <a:schemeClr val="dk1"/>
                          </a:solidFill>
                          <a:latin typeface="Century Gothic"/>
                          <a:ea typeface="Century Gothic"/>
                          <a:cs typeface="Century Gothic"/>
                          <a:sym typeface="Century Gothic"/>
                        </a:rPr>
                        <a:t>Type of Search to be conducted</a:t>
                      </a:r>
                      <a:endParaRPr sz="1465">
                        <a:solidFill>
                          <a:schemeClr val="dk1"/>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465">
                          <a:solidFill>
                            <a:schemeClr val="dk1"/>
                          </a:solidFill>
                          <a:latin typeface="Century Gothic"/>
                          <a:ea typeface="Century Gothic"/>
                          <a:cs typeface="Century Gothic"/>
                          <a:sym typeface="Century Gothic"/>
                        </a:rPr>
                        <a:t>Permitted by Intermediate Search </a:t>
                      </a:r>
                      <a:endParaRPr sz="1465">
                        <a:solidFill>
                          <a:schemeClr val="dk1"/>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465">
                          <a:latin typeface="Century Gothic"/>
                          <a:ea typeface="Century Gothic"/>
                          <a:cs typeface="Century Gothic"/>
                          <a:sym typeface="Century Gothic"/>
                        </a:rPr>
                        <a:t>1</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Protective Search</a:t>
                      </a:r>
                      <a:endParaRPr/>
                    </a:p>
                    <a:p>
                      <a:pPr marL="0" marR="0" lvl="0" indent="0" algn="l" rtl="0">
                        <a:spcBef>
                          <a:spcPts val="0"/>
                        </a:spcBef>
                        <a:spcAft>
                          <a:spcPts val="0"/>
                        </a:spcAft>
                        <a:buNone/>
                      </a:pPr>
                      <a:r>
                        <a:rPr lang="en-US" sz="1465">
                          <a:latin typeface="Century Gothic"/>
                          <a:ea typeface="Century Gothic"/>
                          <a:cs typeface="Century Gothic"/>
                          <a:sym typeface="Century Gothic"/>
                        </a:rPr>
                        <a:t>e.g. Long halt on convoy (overnight location), establishing new operating base, searching open areas after IDF attack</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Benign area. Ground of own choosing. Minimal previous situational patterns set.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Battle Area Clearance (BAC)</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Yes</a:t>
                      </a:r>
                      <a:endParaRPr sz="1465">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465">
                          <a:latin typeface="Century Gothic"/>
                          <a:ea typeface="Century Gothic"/>
                          <a:cs typeface="Century Gothic"/>
                          <a:sym typeface="Century Gothic"/>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Pre-emptive Seach</a:t>
                      </a:r>
                      <a:endParaRPr/>
                    </a:p>
                    <a:p>
                      <a:pPr marL="0" marR="0" lvl="0" indent="0" algn="l" rtl="0">
                        <a:spcBef>
                          <a:spcPts val="0"/>
                        </a:spcBef>
                        <a:spcAft>
                          <a:spcPts val="0"/>
                        </a:spcAft>
                        <a:buNone/>
                      </a:pPr>
                      <a:r>
                        <a:rPr lang="en-US" sz="1465">
                          <a:latin typeface="Century Gothic"/>
                          <a:ea typeface="Century Gothic"/>
                          <a:cs typeface="Century Gothic"/>
                          <a:sym typeface="Century Gothic"/>
                        </a:rPr>
                        <a:t>e.g. Searching for Hides and Caches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Short term, transit hides. </a:t>
                      </a:r>
                      <a:endParaRPr/>
                    </a:p>
                    <a:p>
                      <a:pPr marL="0" marR="0" lvl="0" indent="0" algn="l" rtl="0">
                        <a:spcBef>
                          <a:spcPts val="0"/>
                        </a:spcBef>
                        <a:spcAft>
                          <a:spcPts val="0"/>
                        </a:spcAft>
                        <a:buNone/>
                      </a:pPr>
                      <a:r>
                        <a:rPr lang="en-US" sz="1465">
                          <a:latin typeface="Century Gothic"/>
                          <a:ea typeface="Century Gothic"/>
                          <a:cs typeface="Century Gothic"/>
                          <a:sym typeface="Century Gothic"/>
                        </a:rPr>
                        <a:t>No previous trends of protecting hides with IEDs or booby traps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r>
                        <a:rPr lang="en-US" sz="1600">
                          <a:latin typeface="Century Gothic"/>
                          <a:ea typeface="Century Gothic"/>
                          <a:cs typeface="Century Gothic"/>
                          <a:sym typeface="Century Gothic"/>
                        </a:rPr>
                        <a:t>Winthrop Theory</a:t>
                      </a:r>
                      <a:endParaRPr sz="1465">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Yes</a:t>
                      </a:r>
                      <a:endParaRPr sz="1465">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1465">
                          <a:latin typeface="Century Gothic"/>
                          <a:ea typeface="Century Gothic"/>
                          <a:cs typeface="Century Gothic"/>
                          <a:sym typeface="Century Gothic"/>
                        </a:rPr>
                        <a:t>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Pre-emptive Seach</a:t>
                      </a:r>
                      <a:endParaRPr/>
                    </a:p>
                    <a:p>
                      <a:pPr marL="0" marR="0" lvl="0" indent="0" algn="l" rtl="0">
                        <a:spcBef>
                          <a:spcPts val="0"/>
                        </a:spcBef>
                        <a:spcAft>
                          <a:spcPts val="0"/>
                        </a:spcAft>
                        <a:buNone/>
                      </a:pPr>
                      <a:r>
                        <a:rPr lang="en-US" sz="1465">
                          <a:latin typeface="Century Gothic"/>
                          <a:ea typeface="Century Gothic"/>
                          <a:cs typeface="Century Gothic"/>
                          <a:sym typeface="Century Gothic"/>
                        </a:rPr>
                        <a:t>e.g. Searching for Hides and Caches </a:t>
                      </a:r>
                      <a:endParaRPr/>
                    </a:p>
                    <a:p>
                      <a:pPr marL="0" marR="0" lvl="0" indent="0" algn="l" rtl="0">
                        <a:spcBef>
                          <a:spcPts val="0"/>
                        </a:spcBef>
                        <a:spcAft>
                          <a:spcPts val="0"/>
                        </a:spcAft>
                        <a:buNone/>
                      </a:pPr>
                      <a:endParaRPr sz="1465">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Long term, purpose built hides, known associates, likely protected.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High Assurance Area Search</a:t>
                      </a:r>
                      <a:endParaRPr sz="1465">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spcBef>
                          <a:spcPts val="0"/>
                        </a:spcBef>
                        <a:spcAft>
                          <a:spcPts val="0"/>
                        </a:spcAft>
                        <a:buNone/>
                      </a:pPr>
                      <a:r>
                        <a:rPr lang="en-US" sz="1465">
                          <a:latin typeface="Century Gothic"/>
                          <a:ea typeface="Century Gothic"/>
                          <a:cs typeface="Century Gothic"/>
                          <a:sym typeface="Century Gothic"/>
                        </a:rPr>
                        <a:t>No – refer to Advanced Search teams/seek guidance from IED TM </a:t>
                      </a:r>
                      <a:endParaRPr sz="1465">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3"/>
                  </a:ext>
                </a:extLst>
              </a:tr>
            </a:tbl>
          </a:graphicData>
        </a:graphic>
      </p:graphicFrame>
      <p:sp>
        <p:nvSpPr>
          <p:cNvPr id="430" name="Google Shape;430;p19"/>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Threat Assessment</a:t>
            </a:r>
            <a:endParaRPr sz="360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0"/>
          <p:cNvSpPr/>
          <p:nvPr/>
        </p:nvSpPr>
        <p:spPr>
          <a:xfrm>
            <a:off x="1531484" y="476779"/>
            <a:ext cx="5860116" cy="5920653"/>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38" name="Google Shape;438;p20"/>
          <p:cNvCxnSpPr/>
          <p:nvPr/>
        </p:nvCxnSpPr>
        <p:spPr>
          <a:xfrm>
            <a:off x="3768090" y="4424906"/>
            <a:ext cx="2971800" cy="0"/>
          </a:xfrm>
          <a:prstGeom prst="straightConnector1">
            <a:avLst/>
          </a:prstGeom>
          <a:noFill/>
          <a:ln w="19050" cap="flat" cmpd="sng">
            <a:solidFill>
              <a:srgbClr val="FFFFFF">
                <a:alpha val="80000"/>
              </a:srgbClr>
            </a:solidFill>
            <a:prstDash val="solid"/>
            <a:round/>
            <a:headEnd type="none" w="sm" len="sm"/>
            <a:tailEnd type="none" w="sm" len="sm"/>
          </a:ln>
        </p:spPr>
      </p:cxnSp>
      <p:sp>
        <p:nvSpPr>
          <p:cNvPr id="439" name="Google Shape;439;p20"/>
          <p:cNvSpPr/>
          <p:nvPr/>
        </p:nvSpPr>
        <p:spPr>
          <a:xfrm>
            <a:off x="7522305" y="476779"/>
            <a:ext cx="3139811" cy="5920653"/>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0" name="Google Shape;440;p20"/>
          <p:cNvPicPr preferRelativeResize="0"/>
          <p:nvPr/>
        </p:nvPicPr>
        <p:blipFill rotWithShape="1">
          <a:blip r:embed="rId3">
            <a:alphaModFix/>
          </a:blip>
          <a:srcRect/>
          <a:stretch/>
        </p:blipFill>
        <p:spPr>
          <a:xfrm>
            <a:off x="1676400" y="618027"/>
            <a:ext cx="600462" cy="509981"/>
          </a:xfrm>
          <a:prstGeom prst="rect">
            <a:avLst/>
          </a:prstGeom>
          <a:noFill/>
          <a:ln>
            <a:noFill/>
          </a:ln>
        </p:spPr>
      </p:pic>
      <p:sp>
        <p:nvSpPr>
          <p:cNvPr id="441" name="Google Shape;441;p20"/>
          <p:cNvSpPr txBox="1">
            <a:spLocks noGrp="1"/>
          </p:cNvSpPr>
          <p:nvPr>
            <p:ph type="title"/>
          </p:nvPr>
        </p:nvSpPr>
        <p:spPr>
          <a:xfrm>
            <a:off x="1828801" y="1269256"/>
            <a:ext cx="5062286" cy="30389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Century Gothic"/>
              <a:buNone/>
            </a:pPr>
            <a:r>
              <a:rPr lang="en-US" sz="3200">
                <a:solidFill>
                  <a:schemeClr val="lt1"/>
                </a:solidFill>
                <a:latin typeface="Century Gothic"/>
                <a:ea typeface="Century Gothic"/>
                <a:cs typeface="Century Gothic"/>
                <a:sym typeface="Century Gothic"/>
              </a:rPr>
              <a:t>2.5.4 </a:t>
            </a:r>
            <a:r>
              <a:rPr lang="en-US" sz="3200">
                <a:solidFill>
                  <a:schemeClr val="lt1"/>
                </a:solidFill>
              </a:rPr>
              <a:t>Area Search – BAC (Low Threat)</a:t>
            </a:r>
            <a:br>
              <a:rPr lang="en-US" sz="3200">
                <a:solidFill>
                  <a:srgbClr val="FF0000"/>
                </a:solidFill>
                <a:latin typeface="Century Gothic"/>
                <a:ea typeface="Century Gothic"/>
                <a:cs typeface="Century Gothic"/>
                <a:sym typeface="Century Gothic"/>
              </a:rPr>
            </a:br>
            <a:endParaRPr sz="3200">
              <a:solidFill>
                <a:srgbClr val="FF0000"/>
              </a:solidFill>
              <a:latin typeface="Century Gothic"/>
              <a:ea typeface="Century Gothic"/>
              <a:cs typeface="Century Gothic"/>
              <a:sym typeface="Century Gothic"/>
            </a:endParaRPr>
          </a:p>
        </p:txBody>
      </p:sp>
      <p:sp>
        <p:nvSpPr>
          <p:cNvPr id="442" name="Google Shape;442;p20"/>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19</a:t>
            </a:fld>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p:nvPr/>
        </p:nvSpPr>
        <p:spPr>
          <a:xfrm>
            <a:off x="1143000" y="0"/>
            <a:ext cx="376675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42" name="Google Shape;242;p3"/>
          <p:cNvCxnSpPr/>
          <p:nvPr/>
        </p:nvCxnSpPr>
        <p:spPr>
          <a:xfrm rot="10800000">
            <a:off x="1762125" y="2971800"/>
            <a:ext cx="0" cy="914400"/>
          </a:xfrm>
          <a:prstGeom prst="straightConnector1">
            <a:avLst/>
          </a:prstGeom>
          <a:noFill/>
          <a:ln w="19050" cap="flat" cmpd="sng">
            <a:solidFill>
              <a:srgbClr val="FFFFFF">
                <a:alpha val="80000"/>
              </a:srgbClr>
            </a:solidFill>
            <a:prstDash val="solid"/>
            <a:round/>
            <a:headEnd type="none" w="sm" len="sm"/>
            <a:tailEnd type="none" w="sm" len="sm"/>
          </a:ln>
        </p:spPr>
      </p:cxnSp>
      <p:pic>
        <p:nvPicPr>
          <p:cNvPr id="243" name="Google Shape;243;p3"/>
          <p:cNvPicPr preferRelativeResize="0"/>
          <p:nvPr/>
        </p:nvPicPr>
        <p:blipFill rotWithShape="1">
          <a:blip r:embed="rId3">
            <a:alphaModFix/>
          </a:blip>
          <a:srcRect/>
          <a:stretch/>
        </p:blipFill>
        <p:spPr>
          <a:xfrm>
            <a:off x="1228338" y="76201"/>
            <a:ext cx="600462" cy="509981"/>
          </a:xfrm>
          <a:prstGeom prst="rect">
            <a:avLst/>
          </a:prstGeom>
          <a:noFill/>
          <a:ln>
            <a:noFill/>
          </a:ln>
        </p:spPr>
      </p:pic>
      <p:sp>
        <p:nvSpPr>
          <p:cNvPr id="244" name="Google Shape;244;p3"/>
          <p:cNvSpPr txBox="1">
            <a:spLocks noGrp="1"/>
          </p:cNvSpPr>
          <p:nvPr>
            <p:ph type="title"/>
          </p:nvPr>
        </p:nvSpPr>
        <p:spPr>
          <a:xfrm>
            <a:off x="1909412" y="712269"/>
            <a:ext cx="2738936" cy="55022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100"/>
              <a:buFont typeface="Century Gothic"/>
              <a:buNone/>
            </a:pPr>
            <a:r>
              <a:rPr lang="en-US" sz="4100">
                <a:solidFill>
                  <a:schemeClr val="lt1"/>
                </a:solidFill>
                <a:latin typeface="Century Gothic"/>
                <a:ea typeface="Century Gothic"/>
                <a:cs typeface="Century Gothic"/>
                <a:sym typeface="Century Gothic"/>
              </a:rPr>
              <a:t>Overview</a:t>
            </a:r>
            <a:endParaRPr sz="4100">
              <a:solidFill>
                <a:schemeClr val="lt1"/>
              </a:solidFill>
            </a:endParaRPr>
          </a:p>
        </p:txBody>
      </p:sp>
      <p:grpSp>
        <p:nvGrpSpPr>
          <p:cNvPr id="245" name="Google Shape;245;p3"/>
          <p:cNvGrpSpPr/>
          <p:nvPr/>
        </p:nvGrpSpPr>
        <p:grpSpPr>
          <a:xfrm>
            <a:off x="5105400" y="661501"/>
            <a:ext cx="5638800" cy="5535000"/>
            <a:chOff x="0" y="18562"/>
            <a:chExt cx="5638800" cy="5535000"/>
          </a:xfrm>
        </p:grpSpPr>
        <p:sp>
          <p:nvSpPr>
            <p:cNvPr id="246" name="Google Shape;246;p3"/>
            <p:cNvSpPr/>
            <p:nvPr/>
          </p:nvSpPr>
          <p:spPr>
            <a:xfrm>
              <a:off x="0" y="387562"/>
              <a:ext cx="5638800" cy="630000"/>
            </a:xfrm>
            <a:prstGeom prst="rect">
              <a:avLst/>
            </a:prstGeom>
            <a:solidFill>
              <a:schemeClr val="lt1">
                <a:alpha val="89803"/>
              </a:schemeClr>
            </a:solidFill>
            <a:ln w="9525" cap="flat" cmpd="sng">
              <a:solidFill>
                <a:srgbClr val="337B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79737" y="18562"/>
              <a:ext cx="5358704" cy="738000"/>
            </a:xfrm>
            <a:prstGeom prst="roundRect">
              <a:avLst>
                <a:gd name="adj" fmla="val 16667"/>
              </a:avLst>
            </a:prstGeom>
            <a:gradFill>
              <a:gsLst>
                <a:gs pos="0">
                  <a:srgbClr val="1A5F74"/>
                </a:gs>
                <a:gs pos="80000">
                  <a:srgbClr val="237E98"/>
                </a:gs>
                <a:gs pos="100000">
                  <a:srgbClr val="217F9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txBox="1"/>
            <p:nvPr/>
          </p:nvSpPr>
          <p:spPr>
            <a:xfrm>
              <a:off x="315763" y="54588"/>
              <a:ext cx="5286652" cy="665948"/>
            </a:xfrm>
            <a:prstGeom prst="rect">
              <a:avLst/>
            </a:prstGeom>
            <a:noFill/>
            <a:ln>
              <a:noFill/>
            </a:ln>
          </p:spPr>
          <p:txBody>
            <a:bodyPr spcFirstLastPara="1" wrap="square" lIns="149175" tIns="0" rIns="149175" bIns="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2.5.1 Purpose of Area Search</a:t>
              </a:r>
              <a:endParaRPr sz="2400" b="0" i="0" u="none" strike="noStrike" cap="none">
                <a:solidFill>
                  <a:schemeClr val="lt1"/>
                </a:solidFill>
                <a:latin typeface="Century Gothic"/>
                <a:ea typeface="Century Gothic"/>
                <a:cs typeface="Century Gothic"/>
                <a:sym typeface="Century Gothic"/>
              </a:endParaRPr>
            </a:p>
          </p:txBody>
        </p:sp>
        <p:sp>
          <p:nvSpPr>
            <p:cNvPr id="249" name="Google Shape;249;p3"/>
            <p:cNvSpPr/>
            <p:nvPr/>
          </p:nvSpPr>
          <p:spPr>
            <a:xfrm>
              <a:off x="0" y="1521562"/>
              <a:ext cx="5638800" cy="630000"/>
            </a:xfrm>
            <a:prstGeom prst="rect">
              <a:avLst/>
            </a:prstGeom>
            <a:solidFill>
              <a:schemeClr val="lt1">
                <a:alpha val="89803"/>
              </a:schemeClr>
            </a:solidFill>
            <a:ln w="9525" cap="flat" cmpd="sng">
              <a:solidFill>
                <a:srgbClr val="5AA6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79462" y="1152562"/>
              <a:ext cx="5357499" cy="738000"/>
            </a:xfrm>
            <a:prstGeom prst="roundRect">
              <a:avLst>
                <a:gd name="adj" fmla="val 16667"/>
              </a:avLst>
            </a:prstGeom>
            <a:gradFill>
              <a:gsLst>
                <a:gs pos="0">
                  <a:srgbClr val="1A5F74"/>
                </a:gs>
                <a:gs pos="80000">
                  <a:srgbClr val="237E98"/>
                </a:gs>
                <a:gs pos="100000">
                  <a:srgbClr val="217F9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txBox="1"/>
            <p:nvPr/>
          </p:nvSpPr>
          <p:spPr>
            <a:xfrm>
              <a:off x="315488" y="1188588"/>
              <a:ext cx="5285447" cy="665948"/>
            </a:xfrm>
            <a:prstGeom prst="rect">
              <a:avLst/>
            </a:prstGeom>
            <a:noFill/>
            <a:ln>
              <a:noFill/>
            </a:ln>
          </p:spPr>
          <p:txBody>
            <a:bodyPr spcFirstLastPara="1" wrap="square" lIns="134750" tIns="0" rIns="134750" bIns="0" anchor="ctr" anchorCtr="0">
              <a:noAutofit/>
            </a:bodyPr>
            <a:lstStyle/>
            <a:p>
              <a:pPr marL="0" marR="0" lvl="0" indent="0" algn="l" rtl="0">
                <a:lnSpc>
                  <a:spcPct val="9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2.5.2 Hides and Caches </a:t>
              </a:r>
              <a:endParaRPr/>
            </a:p>
          </p:txBody>
        </p:sp>
        <p:sp>
          <p:nvSpPr>
            <p:cNvPr id="252" name="Google Shape;252;p3"/>
            <p:cNvSpPr/>
            <p:nvPr/>
          </p:nvSpPr>
          <p:spPr>
            <a:xfrm>
              <a:off x="0" y="2655562"/>
              <a:ext cx="5638800" cy="630000"/>
            </a:xfrm>
            <a:prstGeom prst="rect">
              <a:avLst/>
            </a:prstGeom>
            <a:solidFill>
              <a:schemeClr val="lt1">
                <a:alpha val="89803"/>
              </a:schemeClr>
            </a:solidFill>
            <a:ln w="9525" cap="flat" cmpd="sng">
              <a:solidFill>
                <a:srgbClr val="99C5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275882" y="2286562"/>
              <a:ext cx="5357630" cy="738000"/>
            </a:xfrm>
            <a:prstGeom prst="roundRect">
              <a:avLst>
                <a:gd name="adj" fmla="val 16667"/>
              </a:avLst>
            </a:prstGeom>
            <a:gradFill>
              <a:gsLst>
                <a:gs pos="0">
                  <a:srgbClr val="6994A2"/>
                </a:gs>
                <a:gs pos="80000">
                  <a:srgbClr val="8BC1D6"/>
                </a:gs>
                <a:gs pos="100000">
                  <a:srgbClr val="89C3D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txBox="1"/>
            <p:nvPr/>
          </p:nvSpPr>
          <p:spPr>
            <a:xfrm>
              <a:off x="311908" y="2322588"/>
              <a:ext cx="5285578" cy="665948"/>
            </a:xfrm>
            <a:prstGeom prst="rect">
              <a:avLst/>
            </a:prstGeom>
            <a:noFill/>
            <a:ln>
              <a:noFill/>
            </a:ln>
          </p:spPr>
          <p:txBody>
            <a:bodyPr spcFirstLastPara="1" wrap="square" lIns="149175" tIns="0" rIns="149175" bIns="0" anchor="ctr" anchorCtr="0">
              <a:noAutofit/>
            </a:bodyPr>
            <a:lstStyle/>
            <a:p>
              <a:pPr marL="0" marR="0" lvl="0" indent="0" algn="l" rtl="0">
                <a:lnSpc>
                  <a:spcPct val="9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2.5.3 Threat Assessment  </a:t>
              </a:r>
              <a:endParaRPr/>
            </a:p>
          </p:txBody>
        </p:sp>
        <p:sp>
          <p:nvSpPr>
            <p:cNvPr id="255" name="Google Shape;255;p3"/>
            <p:cNvSpPr/>
            <p:nvPr/>
          </p:nvSpPr>
          <p:spPr>
            <a:xfrm>
              <a:off x="0" y="3789562"/>
              <a:ext cx="5638800" cy="630000"/>
            </a:xfrm>
            <a:prstGeom prst="rect">
              <a:avLst/>
            </a:prstGeom>
            <a:solidFill>
              <a:schemeClr val="lt1">
                <a:alpha val="89803"/>
              </a:schemeClr>
            </a:solidFill>
            <a:ln w="9525" cap="flat" cmpd="sng">
              <a:solidFill>
                <a:srgbClr val="99C5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81940" y="3420562"/>
              <a:ext cx="5318758" cy="738000"/>
            </a:xfrm>
            <a:prstGeom prst="roundRect">
              <a:avLst>
                <a:gd name="adj" fmla="val 16667"/>
              </a:avLst>
            </a:prstGeom>
            <a:gradFill>
              <a:gsLst>
                <a:gs pos="0">
                  <a:srgbClr val="6994A2"/>
                </a:gs>
                <a:gs pos="80000">
                  <a:srgbClr val="8BC1D6"/>
                </a:gs>
                <a:gs pos="100000">
                  <a:srgbClr val="89C3D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txBox="1"/>
            <p:nvPr/>
          </p:nvSpPr>
          <p:spPr>
            <a:xfrm>
              <a:off x="317966" y="3456588"/>
              <a:ext cx="5246706" cy="665948"/>
            </a:xfrm>
            <a:prstGeom prst="rect">
              <a:avLst/>
            </a:prstGeom>
            <a:noFill/>
            <a:ln>
              <a:noFill/>
            </a:ln>
          </p:spPr>
          <p:txBody>
            <a:bodyPr spcFirstLastPara="1" wrap="square" lIns="149175" tIns="0" rIns="149175" bIns="0" anchor="ctr" anchorCtr="0">
              <a:noAutofit/>
            </a:bodyPr>
            <a:lstStyle/>
            <a:p>
              <a:pPr marL="0" marR="0" lvl="0" indent="0" algn="l" rtl="0">
                <a:lnSpc>
                  <a:spcPct val="9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2.5.4 Area Search – BAC(Low Threat)  </a:t>
              </a:r>
              <a:endParaRPr/>
            </a:p>
          </p:txBody>
        </p:sp>
        <p:sp>
          <p:nvSpPr>
            <p:cNvPr id="258" name="Google Shape;258;p3"/>
            <p:cNvSpPr/>
            <p:nvPr/>
          </p:nvSpPr>
          <p:spPr>
            <a:xfrm>
              <a:off x="0" y="4923562"/>
              <a:ext cx="5638800" cy="630000"/>
            </a:xfrm>
            <a:prstGeom prst="rect">
              <a:avLst/>
            </a:prstGeom>
            <a:solidFill>
              <a:schemeClr val="lt1">
                <a:alpha val="89803"/>
              </a:schemeClr>
            </a:solidFill>
            <a:ln w="9525" cap="flat" cmpd="sng">
              <a:solidFill>
                <a:srgbClr val="5AA6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80838" y="4554562"/>
              <a:ext cx="5356172" cy="738000"/>
            </a:xfrm>
            <a:prstGeom prst="roundRect">
              <a:avLst>
                <a:gd name="adj" fmla="val 16667"/>
              </a:avLst>
            </a:prstGeom>
            <a:gradFill>
              <a:gsLst>
                <a:gs pos="0">
                  <a:srgbClr val="377F95"/>
                </a:gs>
                <a:gs pos="80000">
                  <a:srgbClr val="48A7C5"/>
                </a:gs>
                <a:gs pos="100000">
                  <a:srgbClr val="46A9C8"/>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txBox="1"/>
            <p:nvPr/>
          </p:nvSpPr>
          <p:spPr>
            <a:xfrm>
              <a:off x="316864" y="4590588"/>
              <a:ext cx="5284120" cy="665948"/>
            </a:xfrm>
            <a:prstGeom prst="rect">
              <a:avLst/>
            </a:prstGeom>
            <a:noFill/>
            <a:ln>
              <a:noFill/>
            </a:ln>
          </p:spPr>
          <p:txBody>
            <a:bodyPr spcFirstLastPara="1" wrap="square" lIns="149175" tIns="0" rIns="149175" bIns="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2.5.5 Area Search – Winthrop Theory (Med Threat)</a:t>
              </a:r>
              <a:endParaRPr sz="2400" b="0" i="0" u="none" strike="noStrike" cap="none">
                <a:solidFill>
                  <a:schemeClr val="lt1"/>
                </a:solidFill>
                <a:latin typeface="Century Gothic"/>
                <a:ea typeface="Century Gothic"/>
                <a:cs typeface="Century Gothic"/>
                <a:sym typeface="Century Gothic"/>
              </a:endParaRPr>
            </a:p>
          </p:txBody>
        </p:sp>
      </p:grpSp>
      <p:sp>
        <p:nvSpPr>
          <p:cNvPr id="261" name="Google Shape;261;p3"/>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a:t>
            </a:fld>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1"/>
          <p:cNvSpPr txBox="1">
            <a:spLocks noGrp="1"/>
          </p:cNvSpPr>
          <p:nvPr>
            <p:ph type="body" idx="1"/>
          </p:nvPr>
        </p:nvSpPr>
        <p:spPr>
          <a:xfrm>
            <a:off x="927100" y="1037430"/>
            <a:ext cx="10515600" cy="5134769"/>
          </a:xfrm>
          <a:prstGeom prst="rect">
            <a:avLst/>
          </a:prstGeom>
          <a:noFill/>
          <a:ln>
            <a:noFill/>
          </a:ln>
        </p:spPr>
        <p:txBody>
          <a:bodyPr spcFirstLastPara="1" wrap="square" lIns="91425" tIns="45700" rIns="91425" bIns="45700" anchor="t" anchorCtr="0">
            <a:normAutofit fontScale="92500" lnSpcReduction="10000"/>
          </a:bodyPr>
          <a:lstStyle/>
          <a:p>
            <a:pPr marL="278765" lvl="0" indent="-278765" algn="l" rtl="0">
              <a:spcBef>
                <a:spcPts val="0"/>
              </a:spcBef>
              <a:spcAft>
                <a:spcPts val="0"/>
              </a:spcAft>
              <a:buClr>
                <a:schemeClr val="dk1"/>
              </a:buClr>
              <a:buSzPct val="100000"/>
              <a:buChar char="•"/>
            </a:pPr>
            <a:r>
              <a:rPr lang="en-US" sz="2800"/>
              <a:t>Known as Battle Area Clearance (BAC)</a:t>
            </a:r>
            <a:endParaRPr/>
          </a:p>
          <a:p>
            <a:pPr marL="278765" lvl="0" indent="-278765" algn="l" rtl="0">
              <a:spcBef>
                <a:spcPts val="518"/>
              </a:spcBef>
              <a:spcAft>
                <a:spcPts val="0"/>
              </a:spcAft>
              <a:buClr>
                <a:schemeClr val="dk1"/>
              </a:buClr>
              <a:buSzPct val="100000"/>
              <a:buChar char="•"/>
            </a:pPr>
            <a:r>
              <a:rPr lang="en-US" sz="2800"/>
              <a:t>Conducted after 5/25m check(s). </a:t>
            </a:r>
            <a:endParaRPr/>
          </a:p>
          <a:p>
            <a:pPr marL="278765" lvl="0" indent="-278765" algn="l" rtl="0">
              <a:spcBef>
                <a:spcPts val="518"/>
              </a:spcBef>
              <a:spcAft>
                <a:spcPts val="0"/>
              </a:spcAft>
              <a:buClr>
                <a:schemeClr val="dk1"/>
              </a:buClr>
              <a:buSzPct val="100000"/>
              <a:buChar char="•"/>
            </a:pPr>
            <a:r>
              <a:rPr lang="en-US" sz="2800"/>
              <a:t>Conducted on ground where purpose is to hold for extended duration. </a:t>
            </a:r>
            <a:endParaRPr/>
          </a:p>
          <a:p>
            <a:pPr marL="603885" lvl="1" indent="-232410" algn="l" rtl="0">
              <a:spcBef>
                <a:spcPts val="444"/>
              </a:spcBef>
              <a:spcAft>
                <a:spcPts val="0"/>
              </a:spcAft>
              <a:buClr>
                <a:schemeClr val="dk1"/>
              </a:buClr>
              <a:buSzPct val="100000"/>
              <a:buChar char="–"/>
            </a:pPr>
            <a:r>
              <a:rPr lang="en-US" sz="2400" u="sng"/>
              <a:t>Where the threat is assessed as low. </a:t>
            </a:r>
            <a:endParaRPr/>
          </a:p>
          <a:p>
            <a:pPr marL="603885" lvl="1" indent="-232410" algn="l" rtl="0">
              <a:spcBef>
                <a:spcPts val="444"/>
              </a:spcBef>
              <a:spcAft>
                <a:spcPts val="0"/>
              </a:spcAft>
              <a:buClr>
                <a:schemeClr val="dk1"/>
              </a:buClr>
              <a:buSzPct val="100000"/>
              <a:buChar char="–"/>
            </a:pPr>
            <a:r>
              <a:rPr lang="en-US" sz="2400"/>
              <a:t>and a low level of assurance is required. </a:t>
            </a:r>
            <a:endParaRPr/>
          </a:p>
          <a:p>
            <a:pPr marL="278765" lvl="0" indent="-278765" algn="l" rtl="0">
              <a:spcBef>
                <a:spcPts val="518"/>
              </a:spcBef>
              <a:spcAft>
                <a:spcPts val="0"/>
              </a:spcAft>
              <a:buClr>
                <a:schemeClr val="dk1"/>
              </a:buClr>
              <a:buSzPct val="100000"/>
              <a:buChar char="•"/>
            </a:pPr>
            <a:r>
              <a:rPr lang="en-US" sz="2800"/>
              <a:t>Conducted in benign environment or with force protection. </a:t>
            </a:r>
            <a:endParaRPr/>
          </a:p>
          <a:p>
            <a:pPr marL="278765" lvl="0" indent="-278765" algn="l" rtl="0">
              <a:spcBef>
                <a:spcPts val="518"/>
              </a:spcBef>
              <a:spcAft>
                <a:spcPts val="0"/>
              </a:spcAft>
              <a:buClr>
                <a:schemeClr val="dk1"/>
              </a:buClr>
              <a:buSzPct val="100000"/>
              <a:buChar char="•"/>
            </a:pPr>
            <a:r>
              <a:rPr lang="en-US" sz="2800"/>
              <a:t>Systematic Search. </a:t>
            </a:r>
            <a:endParaRPr/>
          </a:p>
          <a:p>
            <a:pPr marL="603885" lvl="1" indent="-232409" algn="l" rtl="0">
              <a:spcBef>
                <a:spcPts val="407"/>
              </a:spcBef>
              <a:spcAft>
                <a:spcPts val="0"/>
              </a:spcAft>
              <a:buClr>
                <a:schemeClr val="dk1"/>
              </a:buClr>
              <a:buSzPct val="100000"/>
              <a:buChar char="–"/>
            </a:pPr>
            <a:r>
              <a:rPr lang="en-US" sz="2200"/>
              <a:t>Inc control Point. </a:t>
            </a:r>
            <a:endParaRPr/>
          </a:p>
          <a:p>
            <a:pPr marL="603885" lvl="1" indent="-232409" algn="l" rtl="0">
              <a:spcBef>
                <a:spcPts val="407"/>
              </a:spcBef>
              <a:spcAft>
                <a:spcPts val="0"/>
              </a:spcAft>
              <a:buClr>
                <a:schemeClr val="dk1"/>
              </a:buClr>
              <a:buSzPct val="100000"/>
              <a:buChar char="–"/>
            </a:pPr>
            <a:r>
              <a:rPr lang="en-US" sz="2200"/>
              <a:t>Extended line, option to stagger. </a:t>
            </a:r>
            <a:endParaRPr/>
          </a:p>
          <a:p>
            <a:pPr marL="929005" lvl="2" indent="-186086" algn="l" rtl="0">
              <a:spcBef>
                <a:spcPts val="351"/>
              </a:spcBef>
              <a:spcAft>
                <a:spcPts val="0"/>
              </a:spcAft>
              <a:buClr>
                <a:schemeClr val="dk1"/>
              </a:buClr>
              <a:buSzPct val="97435"/>
              <a:buChar char="•"/>
            </a:pPr>
            <a:r>
              <a:rPr lang="en-US"/>
              <a:t>Distances between searchers dictated by ground and equipment. </a:t>
            </a:r>
            <a:endParaRPr/>
          </a:p>
          <a:p>
            <a:pPr marL="929005" lvl="2" indent="-186086" algn="l" rtl="0">
              <a:spcBef>
                <a:spcPts val="351"/>
              </a:spcBef>
              <a:spcAft>
                <a:spcPts val="0"/>
              </a:spcAft>
              <a:buClr>
                <a:schemeClr val="dk1"/>
              </a:buClr>
              <a:buSzPct val="97435"/>
              <a:buChar char="•"/>
            </a:pPr>
            <a:r>
              <a:rPr lang="en-US"/>
              <a:t>Confirms absence of surface EO. </a:t>
            </a:r>
            <a:endParaRPr/>
          </a:p>
          <a:p>
            <a:pPr marL="929005" lvl="2" indent="-186086" algn="l" rtl="0">
              <a:spcBef>
                <a:spcPts val="351"/>
              </a:spcBef>
              <a:spcAft>
                <a:spcPts val="0"/>
              </a:spcAft>
              <a:buClr>
                <a:schemeClr val="dk1"/>
              </a:buClr>
              <a:buSzPct val="97435"/>
              <a:buChar char="•"/>
            </a:pPr>
            <a:r>
              <a:rPr lang="en-US"/>
              <a:t>Note: if purpose of land usage afterwards involves excavation - specialist assets required, consult TM advisor. </a:t>
            </a:r>
            <a:endParaRPr/>
          </a:p>
          <a:p>
            <a:pPr marL="457200" lvl="1" indent="0" algn="l" rtl="0">
              <a:spcBef>
                <a:spcPts val="421"/>
              </a:spcBef>
              <a:spcAft>
                <a:spcPts val="0"/>
              </a:spcAft>
              <a:buClr>
                <a:schemeClr val="dk1"/>
              </a:buClr>
              <a:buSzPct val="100000"/>
              <a:buNone/>
            </a:pPr>
            <a:endParaRPr>
              <a:solidFill>
                <a:srgbClr val="FF0000"/>
              </a:solidFill>
            </a:endParaRPr>
          </a:p>
          <a:p>
            <a:pPr marL="371475" lvl="1" indent="0" algn="l" rtl="0">
              <a:spcBef>
                <a:spcPts val="421"/>
              </a:spcBef>
              <a:spcAft>
                <a:spcPts val="0"/>
              </a:spcAft>
              <a:buClr>
                <a:schemeClr val="dk1"/>
              </a:buClr>
              <a:buSzPct val="100000"/>
              <a:buNone/>
            </a:pPr>
            <a:endParaRPr/>
          </a:p>
          <a:p>
            <a:pPr marL="603885" lvl="1" indent="-98805" algn="l" rtl="0">
              <a:spcBef>
                <a:spcPts val="421"/>
              </a:spcBef>
              <a:spcAft>
                <a:spcPts val="0"/>
              </a:spcAft>
              <a:buClr>
                <a:schemeClr val="dk1"/>
              </a:buClr>
              <a:buSzPct val="100000"/>
              <a:buNone/>
            </a:pPr>
            <a:endParaRPr/>
          </a:p>
        </p:txBody>
      </p:sp>
      <p:sp>
        <p:nvSpPr>
          <p:cNvPr id="448" name="Google Shape;448;p21"/>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3600"/>
              <a:buFont typeface="Century Gothic"/>
              <a:buNone/>
            </a:pPr>
            <a:r>
              <a:rPr lang="en-US" sz="3600">
                <a:solidFill>
                  <a:srgbClr val="0070C0"/>
                </a:solidFill>
              </a:rPr>
              <a:t>Area Search – BAC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2"/>
          <p:cNvSpPr txBox="1">
            <a:spLocks noGrp="1"/>
          </p:cNvSpPr>
          <p:nvPr>
            <p:ph type="body" idx="1"/>
          </p:nvPr>
        </p:nvSpPr>
        <p:spPr>
          <a:xfrm>
            <a:off x="711200" y="1650999"/>
            <a:ext cx="10769600" cy="2913063"/>
          </a:xfrm>
          <a:prstGeom prst="rect">
            <a:avLst/>
          </a:prstGeom>
          <a:noFill/>
          <a:ln>
            <a:noFill/>
          </a:ln>
        </p:spPr>
        <p:txBody>
          <a:bodyPr spcFirstLastPara="1" wrap="square" lIns="91425" tIns="45700" rIns="91425" bIns="45700" anchor="t" anchorCtr="0">
            <a:normAutofit/>
          </a:bodyPr>
          <a:lstStyle/>
          <a:p>
            <a:pPr marL="278765" lvl="0" indent="-278765" algn="l" rtl="0">
              <a:spcBef>
                <a:spcPts val="0"/>
              </a:spcBef>
              <a:spcAft>
                <a:spcPts val="0"/>
              </a:spcAft>
              <a:buClr>
                <a:schemeClr val="dk1"/>
              </a:buClr>
              <a:buSzPts val="2200"/>
              <a:buChar char="•"/>
            </a:pPr>
            <a:r>
              <a:rPr lang="en-US"/>
              <a:t>Urban areas</a:t>
            </a:r>
            <a:endParaRPr/>
          </a:p>
          <a:p>
            <a:pPr marL="278765" lvl="0" indent="-278765" algn="l" rtl="0">
              <a:spcBef>
                <a:spcPts val="440"/>
              </a:spcBef>
              <a:spcAft>
                <a:spcPts val="0"/>
              </a:spcAft>
              <a:buClr>
                <a:schemeClr val="dk1"/>
              </a:buClr>
              <a:buSzPts val="2200"/>
              <a:buChar char="•"/>
            </a:pPr>
            <a:r>
              <a:rPr lang="en-US"/>
              <a:t>There is NO threat of Mines or IED’s</a:t>
            </a:r>
            <a:endParaRPr/>
          </a:p>
          <a:p>
            <a:pPr marL="278765" lvl="0" indent="-278765" algn="l" rtl="0">
              <a:spcBef>
                <a:spcPts val="440"/>
              </a:spcBef>
              <a:spcAft>
                <a:spcPts val="0"/>
              </a:spcAft>
              <a:buClr>
                <a:schemeClr val="dk1"/>
              </a:buClr>
              <a:buSzPts val="2200"/>
              <a:buChar char="•"/>
            </a:pPr>
            <a:r>
              <a:rPr lang="en-US"/>
              <a:t>Where UXO is likely to be present either surface or subsurface.</a:t>
            </a:r>
            <a:endParaRPr/>
          </a:p>
          <a:p>
            <a:pPr marL="0" lvl="0" indent="0" algn="l" rtl="0">
              <a:spcBef>
                <a:spcPts val="455"/>
              </a:spcBef>
              <a:spcAft>
                <a:spcPts val="0"/>
              </a:spcAft>
              <a:buClr>
                <a:schemeClr val="dk1"/>
              </a:buClr>
              <a:buSzPts val="2275"/>
              <a:buNone/>
            </a:pPr>
            <a:endParaRPr/>
          </a:p>
          <a:p>
            <a:pPr marL="0" lvl="0" indent="0" algn="l" rtl="0">
              <a:spcBef>
                <a:spcPts val="455"/>
              </a:spcBef>
              <a:spcAft>
                <a:spcPts val="0"/>
              </a:spcAft>
              <a:buClr>
                <a:schemeClr val="dk1"/>
              </a:buClr>
              <a:buSzPts val="2275"/>
              <a:buNone/>
            </a:pPr>
            <a:endParaRPr/>
          </a:p>
          <a:p>
            <a:pPr marL="278765" lvl="0" indent="-134302" algn="l" rtl="0">
              <a:spcBef>
                <a:spcPts val="455"/>
              </a:spcBef>
              <a:spcAft>
                <a:spcPts val="0"/>
              </a:spcAft>
              <a:buClr>
                <a:schemeClr val="dk1"/>
              </a:buClr>
              <a:buSzPts val="2275"/>
              <a:buNone/>
            </a:pPr>
            <a:endParaRPr/>
          </a:p>
        </p:txBody>
      </p:sp>
      <p:sp>
        <p:nvSpPr>
          <p:cNvPr id="455" name="Google Shape;455;p22"/>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rgbClr val="0070C0"/>
              </a:buClr>
              <a:buSzPct val="100000"/>
              <a:buFont typeface="Century Gothic"/>
              <a:buNone/>
            </a:pPr>
            <a:r>
              <a:rPr lang="en-US" sz="3600">
                <a:solidFill>
                  <a:srgbClr val="0070C0"/>
                </a:solidFill>
                <a:latin typeface="Century Gothic"/>
                <a:ea typeface="Century Gothic"/>
                <a:cs typeface="Century Gothic"/>
                <a:sym typeface="Century Gothic"/>
              </a:rPr>
              <a:t>Area Search – BAC</a:t>
            </a:r>
            <a:endParaRPr sz="3600">
              <a:solidFill>
                <a:schemeClr val="accent1"/>
              </a:solidFill>
              <a:latin typeface="Century Gothic"/>
              <a:ea typeface="Century Gothic"/>
              <a:cs typeface="Century Gothic"/>
              <a:sym typeface="Century Gothic"/>
            </a:endParaRPr>
          </a:p>
        </p:txBody>
      </p:sp>
      <p:sp>
        <p:nvSpPr>
          <p:cNvPr id="456" name="Google Shape;456;p22"/>
          <p:cNvSpPr/>
          <p:nvPr/>
        </p:nvSpPr>
        <p:spPr>
          <a:xfrm>
            <a:off x="161300" y="652504"/>
            <a:ext cx="6763390"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000000"/>
                </a:solidFill>
                <a:latin typeface="Century Gothic"/>
                <a:ea typeface="Century Gothic"/>
                <a:cs typeface="Century Gothic"/>
                <a:sym typeface="Century Gothic"/>
              </a:rPr>
              <a:t>Conditions for Battle Area Clearance</a:t>
            </a:r>
            <a:r>
              <a:rPr lang="en-US" sz="2800">
                <a:solidFill>
                  <a:srgbClr val="000000"/>
                </a:solidFill>
                <a:latin typeface="Century Gothic"/>
                <a:ea typeface="Century Gothic"/>
                <a:cs typeface="Century Gothic"/>
                <a:sym typeface="Century Gothic"/>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3"/>
          <p:cNvSpPr txBox="1">
            <a:spLocks noGrp="1"/>
          </p:cNvSpPr>
          <p:nvPr>
            <p:ph type="body" idx="1"/>
          </p:nvPr>
        </p:nvSpPr>
        <p:spPr>
          <a:xfrm>
            <a:off x="800099" y="1431925"/>
            <a:ext cx="7706193" cy="4351338"/>
          </a:xfrm>
          <a:prstGeom prst="rect">
            <a:avLst/>
          </a:prstGeom>
          <a:noFill/>
          <a:ln>
            <a:noFill/>
          </a:ln>
        </p:spPr>
        <p:txBody>
          <a:bodyPr spcFirstLastPara="1" wrap="square" lIns="91425" tIns="45700" rIns="91425" bIns="45700" anchor="t" anchorCtr="0">
            <a:normAutofit/>
          </a:bodyPr>
          <a:lstStyle/>
          <a:p>
            <a:pPr marL="278765" lvl="0" indent="-278765" algn="l" rtl="0">
              <a:spcBef>
                <a:spcPts val="0"/>
              </a:spcBef>
              <a:spcAft>
                <a:spcPts val="0"/>
              </a:spcAft>
              <a:buClr>
                <a:srgbClr val="000000"/>
              </a:buClr>
              <a:buSzPts val="2200"/>
              <a:buFont typeface="Arial"/>
              <a:buChar char="•"/>
            </a:pPr>
            <a:r>
              <a:rPr lang="en-US" b="0" i="0" u="none" strike="noStrike">
                <a:solidFill>
                  <a:srgbClr val="000000"/>
                </a:solidFill>
              </a:rPr>
              <a:t>Markers /cones/triangles/spray paint/pickets</a:t>
            </a:r>
            <a:r>
              <a:rPr lang="en-US" b="0" i="0">
                <a:solidFill>
                  <a:srgbClr val="000000"/>
                </a:solidFill>
              </a:rPr>
              <a:t>​</a:t>
            </a:r>
            <a:endParaRPr/>
          </a:p>
          <a:p>
            <a:pPr marL="278765" lvl="0" indent="-278765" algn="l" rtl="0">
              <a:spcBef>
                <a:spcPts val="440"/>
              </a:spcBef>
              <a:spcAft>
                <a:spcPts val="0"/>
              </a:spcAft>
              <a:buClr>
                <a:srgbClr val="000000"/>
              </a:buClr>
              <a:buSzPts val="2200"/>
              <a:buFont typeface="Arial"/>
              <a:buChar char="•"/>
            </a:pPr>
            <a:r>
              <a:rPr lang="en-US" b="0" i="0" u="none" strike="noStrike">
                <a:solidFill>
                  <a:srgbClr val="000000"/>
                </a:solidFill>
              </a:rPr>
              <a:t>Metal detectors</a:t>
            </a:r>
            <a:r>
              <a:rPr lang="en-US" b="0" i="0">
                <a:solidFill>
                  <a:srgbClr val="000000"/>
                </a:solidFill>
              </a:rPr>
              <a:t>​ (for detector assisted search)</a:t>
            </a:r>
            <a:endParaRPr/>
          </a:p>
          <a:p>
            <a:pPr marL="278765" lvl="0" indent="-278765" algn="l" rtl="0">
              <a:spcBef>
                <a:spcPts val="440"/>
              </a:spcBef>
              <a:spcAft>
                <a:spcPts val="0"/>
              </a:spcAft>
              <a:buClr>
                <a:srgbClr val="000000"/>
              </a:buClr>
              <a:buSzPts val="2200"/>
              <a:buFont typeface="Arial"/>
              <a:buChar char="•"/>
            </a:pPr>
            <a:r>
              <a:rPr lang="en-US" b="0" i="0" u="none" strike="noStrike">
                <a:solidFill>
                  <a:srgbClr val="000000"/>
                </a:solidFill>
              </a:rPr>
              <a:t>Marking sticks + hammer</a:t>
            </a:r>
            <a:r>
              <a:rPr lang="en-US" b="0" i="0">
                <a:solidFill>
                  <a:srgbClr val="000000"/>
                </a:solidFill>
              </a:rPr>
              <a:t>​</a:t>
            </a:r>
            <a:endParaRPr/>
          </a:p>
          <a:p>
            <a:pPr marL="278765" lvl="0" indent="-278765" algn="l" rtl="0">
              <a:spcBef>
                <a:spcPts val="440"/>
              </a:spcBef>
              <a:spcAft>
                <a:spcPts val="0"/>
              </a:spcAft>
              <a:buClr>
                <a:srgbClr val="000000"/>
              </a:buClr>
              <a:buSzPts val="2200"/>
              <a:buFont typeface="Arial"/>
              <a:buChar char="•"/>
            </a:pPr>
            <a:r>
              <a:rPr lang="en-US" b="0" i="0" u="none" strike="noStrike">
                <a:solidFill>
                  <a:srgbClr val="000000"/>
                </a:solidFill>
              </a:rPr>
              <a:t>Red &amp; White tape.</a:t>
            </a:r>
            <a:r>
              <a:rPr lang="en-US" b="0" i="0">
                <a:solidFill>
                  <a:srgbClr val="000000"/>
                </a:solidFill>
              </a:rPr>
              <a:t>​</a:t>
            </a:r>
            <a:endParaRPr/>
          </a:p>
          <a:p>
            <a:pPr marL="278765" lvl="0" indent="-278765" algn="l" rtl="0">
              <a:spcBef>
                <a:spcPts val="440"/>
              </a:spcBef>
              <a:spcAft>
                <a:spcPts val="0"/>
              </a:spcAft>
              <a:buClr>
                <a:srgbClr val="000000"/>
              </a:buClr>
              <a:buSzPts val="2200"/>
              <a:buFont typeface="Arial"/>
              <a:buChar char="•"/>
            </a:pPr>
            <a:r>
              <a:rPr lang="en-US" b="0" i="0" u="none" strike="noStrike">
                <a:solidFill>
                  <a:srgbClr val="000000"/>
                </a:solidFill>
              </a:rPr>
              <a:t>Lane ropes</a:t>
            </a:r>
            <a:r>
              <a:rPr lang="en-US" b="0" i="0">
                <a:solidFill>
                  <a:srgbClr val="000000"/>
                </a:solidFill>
              </a:rPr>
              <a:t>​</a:t>
            </a:r>
            <a:endParaRPr/>
          </a:p>
          <a:p>
            <a:pPr marL="278765" lvl="0" indent="-278765" algn="l" rtl="0">
              <a:spcBef>
                <a:spcPts val="440"/>
              </a:spcBef>
              <a:spcAft>
                <a:spcPts val="0"/>
              </a:spcAft>
              <a:buClr>
                <a:srgbClr val="000000"/>
              </a:buClr>
              <a:buSzPts val="2200"/>
              <a:buFont typeface="Arial"/>
              <a:buChar char="•"/>
            </a:pPr>
            <a:r>
              <a:rPr lang="en-US" b="0" i="0" u="none" strike="noStrike">
                <a:solidFill>
                  <a:srgbClr val="000000"/>
                </a:solidFill>
              </a:rPr>
              <a:t>GPS + measuring tape</a:t>
            </a:r>
            <a:r>
              <a:rPr lang="en-US" b="0" i="0">
                <a:solidFill>
                  <a:srgbClr val="000000"/>
                </a:solidFill>
              </a:rPr>
              <a:t>​</a:t>
            </a:r>
            <a:endParaRPr/>
          </a:p>
          <a:p>
            <a:pPr marL="278765" lvl="0" indent="-278765" algn="l" rtl="0">
              <a:spcBef>
                <a:spcPts val="440"/>
              </a:spcBef>
              <a:spcAft>
                <a:spcPts val="0"/>
              </a:spcAft>
              <a:buClr>
                <a:srgbClr val="000000"/>
              </a:buClr>
              <a:buSzPts val="2200"/>
              <a:buFont typeface="Arial"/>
              <a:buChar char="•"/>
            </a:pPr>
            <a:r>
              <a:rPr lang="en-US" b="0" i="0" u="none" strike="noStrike">
                <a:solidFill>
                  <a:srgbClr val="000000"/>
                </a:solidFill>
              </a:rPr>
              <a:t>PPE</a:t>
            </a:r>
            <a:r>
              <a:rPr lang="en-US" b="0" i="0">
                <a:solidFill>
                  <a:srgbClr val="000000"/>
                </a:solidFill>
              </a:rPr>
              <a:t>​</a:t>
            </a:r>
            <a:endParaRPr/>
          </a:p>
          <a:p>
            <a:pPr marL="0" lvl="0" indent="0" algn="l" rtl="0">
              <a:spcBef>
                <a:spcPts val="455"/>
              </a:spcBef>
              <a:spcAft>
                <a:spcPts val="0"/>
              </a:spcAft>
              <a:buClr>
                <a:schemeClr val="dk1"/>
              </a:buClr>
              <a:buSzPts val="2275"/>
              <a:buNone/>
            </a:pPr>
            <a:endParaRPr b="0" i="0">
              <a:solidFill>
                <a:srgbClr val="000000"/>
              </a:solidFill>
            </a:endParaRPr>
          </a:p>
          <a:p>
            <a:pPr marL="0" lvl="0" indent="0" algn="l" rtl="0">
              <a:spcBef>
                <a:spcPts val="455"/>
              </a:spcBef>
              <a:spcAft>
                <a:spcPts val="0"/>
              </a:spcAft>
              <a:buClr>
                <a:schemeClr val="dk1"/>
              </a:buClr>
              <a:buSzPts val="2275"/>
              <a:buNone/>
            </a:pPr>
            <a:endParaRPr/>
          </a:p>
          <a:p>
            <a:pPr marL="278765" lvl="0" indent="-134302" algn="l" rtl="0">
              <a:spcBef>
                <a:spcPts val="455"/>
              </a:spcBef>
              <a:spcAft>
                <a:spcPts val="0"/>
              </a:spcAft>
              <a:buClr>
                <a:schemeClr val="dk1"/>
              </a:buClr>
              <a:buSzPts val="2275"/>
              <a:buNone/>
            </a:pPr>
            <a:endParaRPr/>
          </a:p>
        </p:txBody>
      </p:sp>
      <p:sp>
        <p:nvSpPr>
          <p:cNvPr id="463" name="Google Shape;463;p23"/>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 – BAC</a:t>
            </a:r>
            <a:endParaRPr sz="3600">
              <a:solidFill>
                <a:schemeClr val="accent1"/>
              </a:solidFill>
              <a:latin typeface="Century Gothic"/>
              <a:ea typeface="Century Gothic"/>
              <a:cs typeface="Century Gothic"/>
              <a:sym typeface="Century Gothic"/>
            </a:endParaRPr>
          </a:p>
        </p:txBody>
      </p:sp>
      <p:sp>
        <p:nvSpPr>
          <p:cNvPr id="464" name="Google Shape;464;p23"/>
          <p:cNvSpPr/>
          <p:nvPr/>
        </p:nvSpPr>
        <p:spPr>
          <a:xfrm>
            <a:off x="161300" y="652504"/>
            <a:ext cx="3751348"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000000"/>
                </a:solidFill>
                <a:latin typeface="Century Gothic"/>
                <a:ea typeface="Century Gothic"/>
                <a:cs typeface="Century Gothic"/>
                <a:sym typeface="Century Gothic"/>
              </a:rPr>
              <a:t>General Equipment</a:t>
            </a:r>
            <a:r>
              <a:rPr lang="en-US" sz="2800">
                <a:solidFill>
                  <a:srgbClr val="000000"/>
                </a:solidFill>
                <a:latin typeface="Century Gothic"/>
                <a:ea typeface="Century Gothic"/>
                <a:cs typeface="Century Gothic"/>
                <a:sym typeface="Century Gothic"/>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4"/>
          <p:cNvSpPr txBox="1">
            <a:spLocks noGrp="1"/>
          </p:cNvSpPr>
          <p:nvPr>
            <p:ph type="body" idx="1"/>
          </p:nvPr>
        </p:nvSpPr>
        <p:spPr>
          <a:xfrm>
            <a:off x="838200" y="1825625"/>
            <a:ext cx="10274300"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Site Set Up:</a:t>
            </a:r>
            <a:endParaRPr/>
          </a:p>
          <a:p>
            <a:pPr marL="278765" lvl="0" indent="-278765" algn="l" rtl="0">
              <a:spcBef>
                <a:spcPts val="480"/>
              </a:spcBef>
              <a:spcAft>
                <a:spcPts val="0"/>
              </a:spcAft>
              <a:buClr>
                <a:schemeClr val="dk1"/>
              </a:buClr>
              <a:buSzPts val="2400"/>
              <a:buChar char="•"/>
            </a:pPr>
            <a:r>
              <a:rPr lang="en-US" sz="2400"/>
              <a:t>ICP minimum of 80-100m from hazard area</a:t>
            </a:r>
            <a:endParaRPr/>
          </a:p>
          <a:p>
            <a:pPr marL="278765" lvl="0" indent="-278765" algn="l" rtl="0">
              <a:spcBef>
                <a:spcPts val="480"/>
              </a:spcBef>
              <a:spcAft>
                <a:spcPts val="0"/>
              </a:spcAft>
              <a:buClr>
                <a:schemeClr val="dk1"/>
              </a:buClr>
              <a:buSzPts val="2400"/>
              <a:buChar char="•"/>
            </a:pPr>
            <a:r>
              <a:rPr lang="en-US" sz="2400"/>
              <a:t>markers (joined at ground level with hazard tape/red rope)</a:t>
            </a:r>
            <a:endParaRPr/>
          </a:p>
          <a:p>
            <a:pPr marL="278765" lvl="0" indent="-278765" algn="l" rtl="0">
              <a:spcBef>
                <a:spcPts val="480"/>
              </a:spcBef>
              <a:spcAft>
                <a:spcPts val="0"/>
              </a:spcAft>
              <a:buClr>
                <a:schemeClr val="dk1"/>
              </a:buClr>
              <a:buSzPts val="2400"/>
              <a:buChar char="•"/>
            </a:pPr>
            <a:r>
              <a:rPr lang="en-US" sz="2400"/>
              <a:t>Hazard area divided into working boxes</a:t>
            </a:r>
            <a:endParaRPr/>
          </a:p>
          <a:p>
            <a:pPr marL="278765" lvl="0" indent="-278765" algn="l" rtl="0">
              <a:spcBef>
                <a:spcPts val="480"/>
              </a:spcBef>
              <a:spcAft>
                <a:spcPts val="0"/>
              </a:spcAft>
              <a:buClr>
                <a:schemeClr val="dk1"/>
              </a:buClr>
              <a:buSzPts val="2400"/>
              <a:buChar char="•"/>
            </a:pPr>
            <a:r>
              <a:rPr lang="en-US" sz="2400"/>
              <a:t>Search lanes usually not required</a:t>
            </a:r>
            <a:endParaRPr/>
          </a:p>
          <a:p>
            <a:pPr marL="278765" lvl="0" indent="-278765" algn="l" rtl="0">
              <a:spcBef>
                <a:spcPts val="480"/>
              </a:spcBef>
              <a:spcAft>
                <a:spcPts val="0"/>
              </a:spcAft>
              <a:buClr>
                <a:schemeClr val="dk1"/>
              </a:buClr>
              <a:buSzPts val="2400"/>
              <a:buChar char="•"/>
            </a:pPr>
            <a:r>
              <a:rPr lang="en-US" sz="2400"/>
              <a:t>Irregular boxes can be divided by natural/man made features</a:t>
            </a:r>
            <a:endParaRPr/>
          </a:p>
          <a:p>
            <a:pPr marL="0" lvl="0" indent="0" algn="l" rtl="0">
              <a:spcBef>
                <a:spcPts val="480"/>
              </a:spcBef>
              <a:spcAft>
                <a:spcPts val="0"/>
              </a:spcAft>
              <a:buClr>
                <a:schemeClr val="dk1"/>
              </a:buClr>
              <a:buSzPts val="2400"/>
              <a:buNone/>
            </a:pPr>
            <a:endParaRPr sz="2400"/>
          </a:p>
        </p:txBody>
      </p:sp>
      <p:sp>
        <p:nvSpPr>
          <p:cNvPr id="471" name="Google Shape;471;p24"/>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 – BAC</a:t>
            </a:r>
            <a:endParaRPr sz="3600">
              <a:solidFill>
                <a:schemeClr val="accent1"/>
              </a:solidFill>
              <a:latin typeface="Century Gothic"/>
              <a:ea typeface="Century Gothic"/>
              <a:cs typeface="Century Gothic"/>
              <a:sym typeface="Century Gothic"/>
            </a:endParaRPr>
          </a:p>
        </p:txBody>
      </p:sp>
      <p:sp>
        <p:nvSpPr>
          <p:cNvPr id="472" name="Google Shape;472;p24"/>
          <p:cNvSpPr/>
          <p:nvPr/>
        </p:nvSpPr>
        <p:spPr>
          <a:xfrm>
            <a:off x="161300" y="652504"/>
            <a:ext cx="2242922"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000000"/>
                </a:solidFill>
                <a:latin typeface="Century Gothic"/>
                <a:ea typeface="Century Gothic"/>
                <a:cs typeface="Century Gothic"/>
                <a:sym typeface="Century Gothic"/>
              </a:rPr>
              <a:t>Procedures</a:t>
            </a:r>
            <a:r>
              <a:rPr lang="en-US" sz="2800">
                <a:solidFill>
                  <a:srgbClr val="000000"/>
                </a:solidFill>
                <a:latin typeface="Century Gothic"/>
                <a:ea typeface="Century Gothic"/>
                <a:cs typeface="Century Gothic"/>
                <a:sym typeface="Century Gothic"/>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5"/>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p>
            <a:pPr marL="278765" lvl="0" indent="-278765" algn="l" rtl="0">
              <a:spcBef>
                <a:spcPts val="0"/>
              </a:spcBef>
              <a:spcAft>
                <a:spcPts val="0"/>
              </a:spcAft>
              <a:buClr>
                <a:schemeClr val="dk1"/>
              </a:buClr>
              <a:buSzPts val="2400"/>
              <a:buChar char="•"/>
            </a:pPr>
            <a:r>
              <a:rPr lang="en-US" sz="2400"/>
              <a:t>Distance between searchers (dependent on detector working distance)</a:t>
            </a:r>
            <a:endParaRPr/>
          </a:p>
          <a:p>
            <a:pPr marL="278765" lvl="0" indent="-278765" algn="l" rtl="0">
              <a:spcBef>
                <a:spcPts val="480"/>
              </a:spcBef>
              <a:spcAft>
                <a:spcPts val="0"/>
              </a:spcAft>
              <a:buClr>
                <a:schemeClr val="dk1"/>
              </a:buClr>
              <a:buSzPts val="2400"/>
              <a:buChar char="•"/>
            </a:pPr>
            <a:r>
              <a:rPr lang="en-US" sz="2400"/>
              <a:t>Movement controlled by the TL</a:t>
            </a:r>
            <a:endParaRPr/>
          </a:p>
          <a:p>
            <a:pPr marL="278765" lvl="0" indent="-278765" algn="l" rtl="0">
              <a:spcBef>
                <a:spcPts val="480"/>
              </a:spcBef>
              <a:spcAft>
                <a:spcPts val="0"/>
              </a:spcAft>
              <a:buClr>
                <a:schemeClr val="dk1"/>
              </a:buClr>
              <a:buSzPts val="2400"/>
              <a:buChar char="•"/>
            </a:pPr>
            <a:r>
              <a:rPr lang="en-US" sz="2400"/>
              <a:t>Actions On TL notified when UXO is located</a:t>
            </a:r>
            <a:endParaRPr/>
          </a:p>
          <a:p>
            <a:pPr marL="278765" lvl="0" indent="-278765" algn="l" rtl="0">
              <a:spcBef>
                <a:spcPts val="480"/>
              </a:spcBef>
              <a:spcAft>
                <a:spcPts val="0"/>
              </a:spcAft>
              <a:buClr>
                <a:schemeClr val="dk1"/>
              </a:buClr>
              <a:buSzPts val="2400"/>
              <a:buChar char="•"/>
            </a:pPr>
            <a:r>
              <a:rPr lang="en-US" sz="2400"/>
              <a:t>UXO marked (clearance may continue at the discretion of the TL)</a:t>
            </a:r>
            <a:endParaRPr/>
          </a:p>
          <a:p>
            <a:pPr marL="278765" lvl="0" indent="-278765" algn="l" rtl="0">
              <a:spcBef>
                <a:spcPts val="480"/>
              </a:spcBef>
              <a:spcAft>
                <a:spcPts val="0"/>
              </a:spcAft>
              <a:buClr>
                <a:schemeClr val="dk1"/>
              </a:buClr>
              <a:buSzPts val="2400"/>
              <a:buChar char="•"/>
            </a:pPr>
            <a:r>
              <a:rPr lang="en-US" sz="2400"/>
              <a:t>Accurate records of clearance and UXO maintained</a:t>
            </a:r>
            <a:endParaRPr/>
          </a:p>
          <a:p>
            <a:pPr marL="278765" lvl="0" indent="-278765" algn="l" rtl="0">
              <a:spcBef>
                <a:spcPts val="480"/>
              </a:spcBef>
              <a:spcAft>
                <a:spcPts val="0"/>
              </a:spcAft>
              <a:buClr>
                <a:schemeClr val="dk1"/>
              </a:buClr>
              <a:buSzPts val="2400"/>
              <a:buChar char="•"/>
            </a:pPr>
            <a:r>
              <a:rPr lang="en-US" sz="2400"/>
              <a:t>Rummage search to clear obstacles</a:t>
            </a:r>
            <a:endParaRPr/>
          </a:p>
          <a:p>
            <a:pPr marL="278765" lvl="0" indent="-126365" algn="l" rtl="0">
              <a:spcBef>
                <a:spcPts val="480"/>
              </a:spcBef>
              <a:spcAft>
                <a:spcPts val="0"/>
              </a:spcAft>
              <a:buClr>
                <a:schemeClr val="dk1"/>
              </a:buClr>
              <a:buSzPts val="2400"/>
              <a:buNone/>
            </a:pPr>
            <a:endParaRPr sz="2400"/>
          </a:p>
          <a:p>
            <a:pPr marL="278765" lvl="0" indent="-126365" algn="l" rtl="0">
              <a:spcBef>
                <a:spcPts val="480"/>
              </a:spcBef>
              <a:spcAft>
                <a:spcPts val="0"/>
              </a:spcAft>
              <a:buClr>
                <a:schemeClr val="dk1"/>
              </a:buClr>
              <a:buSzPts val="2400"/>
              <a:buNone/>
            </a:pPr>
            <a:endParaRPr sz="2400"/>
          </a:p>
        </p:txBody>
      </p:sp>
      <p:sp>
        <p:nvSpPr>
          <p:cNvPr id="479" name="Google Shape;479;p25"/>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 – BAC</a:t>
            </a:r>
            <a:endParaRPr sz="3600">
              <a:solidFill>
                <a:schemeClr val="accent1"/>
              </a:solidFill>
              <a:latin typeface="Century Gothic"/>
              <a:ea typeface="Century Gothic"/>
              <a:cs typeface="Century Gothic"/>
              <a:sym typeface="Century Gothic"/>
            </a:endParaRPr>
          </a:p>
        </p:txBody>
      </p:sp>
      <p:sp>
        <p:nvSpPr>
          <p:cNvPr id="480" name="Google Shape;480;p25"/>
          <p:cNvSpPr/>
          <p:nvPr/>
        </p:nvSpPr>
        <p:spPr>
          <a:xfrm>
            <a:off x="161300" y="652504"/>
            <a:ext cx="5480988"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000000"/>
                </a:solidFill>
                <a:latin typeface="Century Gothic"/>
                <a:ea typeface="Century Gothic"/>
                <a:cs typeface="Century Gothic"/>
                <a:sym typeface="Century Gothic"/>
              </a:rPr>
              <a:t>Surface Search Requirements</a:t>
            </a:r>
            <a:r>
              <a:rPr lang="en-US" sz="2800">
                <a:solidFill>
                  <a:srgbClr val="000000"/>
                </a:solidFill>
                <a:latin typeface="Century Gothic"/>
                <a:ea typeface="Century Gothic"/>
                <a:cs typeface="Century Gothic"/>
                <a:sym typeface="Century Gothic"/>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6"/>
          <p:cNvSpPr txBox="1">
            <a:spLocks noGrp="1"/>
          </p:cNvSpPr>
          <p:nvPr>
            <p:ph type="body" idx="1"/>
          </p:nvPr>
        </p:nvSpPr>
        <p:spPr>
          <a:xfrm>
            <a:off x="838199" y="1825625"/>
            <a:ext cx="4998721"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75"/>
              <a:buNone/>
            </a:pPr>
            <a:endParaRPr/>
          </a:p>
          <a:p>
            <a:pPr marL="278765" lvl="0" indent="-134302" algn="l" rtl="0">
              <a:spcBef>
                <a:spcPts val="455"/>
              </a:spcBef>
              <a:spcAft>
                <a:spcPts val="0"/>
              </a:spcAft>
              <a:buClr>
                <a:schemeClr val="dk1"/>
              </a:buClr>
              <a:buSzPts val="2275"/>
              <a:buNone/>
            </a:pPr>
            <a:endParaRPr/>
          </a:p>
        </p:txBody>
      </p:sp>
      <p:sp>
        <p:nvSpPr>
          <p:cNvPr id="487" name="Google Shape;487;p26"/>
          <p:cNvSpPr txBox="1"/>
          <p:nvPr/>
        </p:nvSpPr>
        <p:spPr>
          <a:xfrm>
            <a:off x="975360" y="2270760"/>
            <a:ext cx="1014984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entury Gothic"/>
                <a:ea typeface="Century Gothic"/>
                <a:cs typeface="Century Gothic"/>
                <a:sym typeface="Century Gothic"/>
              </a:rPr>
              <a:t>Surface BAC is normally conducted by a visual search; however, detectors may be used to assist surface search operations, particularly when conducting rummage search.</a:t>
            </a:r>
            <a:endParaRPr/>
          </a:p>
        </p:txBody>
      </p:sp>
      <p:sp>
        <p:nvSpPr>
          <p:cNvPr id="488" name="Google Shape;488;p26"/>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 – BAC</a:t>
            </a:r>
            <a:endParaRPr sz="3600">
              <a:solidFill>
                <a:schemeClr val="accent1"/>
              </a:solidFill>
              <a:latin typeface="Century Gothic"/>
              <a:ea typeface="Century Gothic"/>
              <a:cs typeface="Century Gothic"/>
              <a:sym typeface="Century Gothic"/>
            </a:endParaRPr>
          </a:p>
        </p:txBody>
      </p:sp>
      <p:sp>
        <p:nvSpPr>
          <p:cNvPr id="489" name="Google Shape;489;p26"/>
          <p:cNvSpPr/>
          <p:nvPr/>
        </p:nvSpPr>
        <p:spPr>
          <a:xfrm>
            <a:off x="161300" y="652504"/>
            <a:ext cx="6394699"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000000"/>
                </a:solidFill>
                <a:latin typeface="Century Gothic"/>
                <a:ea typeface="Century Gothic"/>
                <a:cs typeface="Century Gothic"/>
                <a:sym typeface="Century Gothic"/>
              </a:rPr>
              <a:t>Surface Search – Detector Assisted</a:t>
            </a:r>
            <a:r>
              <a:rPr lang="en-US" sz="2800">
                <a:solidFill>
                  <a:srgbClr val="000000"/>
                </a:solidFill>
                <a:latin typeface="Century Gothic"/>
                <a:ea typeface="Century Gothic"/>
                <a:cs typeface="Century Gothic"/>
                <a:sym typeface="Century Gothic"/>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7"/>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p>
            <a:pPr marL="278765" lvl="0" indent="-134302" algn="l" rtl="0">
              <a:spcBef>
                <a:spcPts val="0"/>
              </a:spcBef>
              <a:spcAft>
                <a:spcPts val="0"/>
              </a:spcAft>
              <a:buClr>
                <a:schemeClr val="dk1"/>
              </a:buClr>
              <a:buSzPts val="2275"/>
              <a:buNone/>
            </a:pPr>
            <a:endParaRPr/>
          </a:p>
          <a:p>
            <a:pPr marL="278765" lvl="0" indent="-134302" algn="l" rtl="0">
              <a:spcBef>
                <a:spcPts val="455"/>
              </a:spcBef>
              <a:spcAft>
                <a:spcPts val="0"/>
              </a:spcAft>
              <a:buClr>
                <a:schemeClr val="dk1"/>
              </a:buClr>
              <a:buSzPts val="2275"/>
              <a:buNone/>
            </a:pPr>
            <a:endParaRPr/>
          </a:p>
        </p:txBody>
      </p:sp>
      <p:sp>
        <p:nvSpPr>
          <p:cNvPr id="496" name="Google Shape;496;p27"/>
          <p:cNvSpPr/>
          <p:nvPr/>
        </p:nvSpPr>
        <p:spPr>
          <a:xfrm>
            <a:off x="3342807" y="2293495"/>
            <a:ext cx="5066675" cy="3883468"/>
          </a:xfrm>
          <a:prstGeom prst="rect">
            <a:avLst/>
          </a:prstGeom>
          <a:solidFill>
            <a:schemeClr val="accent6"/>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27"/>
          <p:cNvSpPr/>
          <p:nvPr/>
        </p:nvSpPr>
        <p:spPr>
          <a:xfrm>
            <a:off x="3929921" y="2011667"/>
            <a:ext cx="299803" cy="269823"/>
          </a:xfrm>
          <a:prstGeom prst="flowChartConnector">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27"/>
          <p:cNvSpPr/>
          <p:nvPr/>
        </p:nvSpPr>
        <p:spPr>
          <a:xfrm>
            <a:off x="3929921" y="3103470"/>
            <a:ext cx="287311" cy="2263515"/>
          </a:xfrm>
          <a:prstGeom prst="down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7"/>
          <p:cNvSpPr/>
          <p:nvPr/>
        </p:nvSpPr>
        <p:spPr>
          <a:xfrm>
            <a:off x="4860636" y="2312257"/>
            <a:ext cx="149902" cy="251060"/>
          </a:xfrm>
          <a:prstGeom prst="triangle">
            <a:avLst>
              <a:gd name="adj" fmla="val 50000"/>
            </a:avLst>
          </a:prstGeom>
          <a:solidFill>
            <a:schemeClr val="accen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27"/>
          <p:cNvSpPr/>
          <p:nvPr/>
        </p:nvSpPr>
        <p:spPr>
          <a:xfrm>
            <a:off x="4876838" y="3452453"/>
            <a:ext cx="149902" cy="251060"/>
          </a:xfrm>
          <a:prstGeom prst="triangle">
            <a:avLst>
              <a:gd name="adj" fmla="val 50000"/>
            </a:avLst>
          </a:prstGeom>
          <a:solidFill>
            <a:schemeClr val="accen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27"/>
          <p:cNvSpPr/>
          <p:nvPr/>
        </p:nvSpPr>
        <p:spPr>
          <a:xfrm>
            <a:off x="4881834" y="4648641"/>
            <a:ext cx="149902" cy="251060"/>
          </a:xfrm>
          <a:prstGeom prst="triangle">
            <a:avLst>
              <a:gd name="adj" fmla="val 50000"/>
            </a:avLst>
          </a:prstGeom>
          <a:solidFill>
            <a:schemeClr val="accen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27"/>
          <p:cNvSpPr/>
          <p:nvPr/>
        </p:nvSpPr>
        <p:spPr>
          <a:xfrm>
            <a:off x="4880661" y="5916871"/>
            <a:ext cx="149902" cy="251060"/>
          </a:xfrm>
          <a:prstGeom prst="triangle">
            <a:avLst>
              <a:gd name="adj" fmla="val 50000"/>
            </a:avLst>
          </a:prstGeom>
          <a:solidFill>
            <a:schemeClr val="accen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7"/>
          <p:cNvSpPr/>
          <p:nvPr/>
        </p:nvSpPr>
        <p:spPr>
          <a:xfrm rot="10800000" flipH="1">
            <a:off x="4795092" y="6209504"/>
            <a:ext cx="430892" cy="585267"/>
          </a:xfrm>
          <a:prstGeom prst="uturnArrow">
            <a:avLst>
              <a:gd name="adj1" fmla="val 25000"/>
              <a:gd name="adj2" fmla="val 25000"/>
              <a:gd name="adj3" fmla="val 25000"/>
              <a:gd name="adj4" fmla="val 43750"/>
              <a:gd name="adj5" fmla="val 61642"/>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27"/>
          <p:cNvSpPr/>
          <p:nvPr/>
        </p:nvSpPr>
        <p:spPr>
          <a:xfrm>
            <a:off x="5671525" y="6194738"/>
            <a:ext cx="299803" cy="269823"/>
          </a:xfrm>
          <a:prstGeom prst="flowChartConnector">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7"/>
          <p:cNvSpPr/>
          <p:nvPr/>
        </p:nvSpPr>
        <p:spPr>
          <a:xfrm rot="10800000">
            <a:off x="5662533" y="3103470"/>
            <a:ext cx="287311" cy="2263515"/>
          </a:xfrm>
          <a:prstGeom prst="down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7"/>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 – BAC</a:t>
            </a:r>
            <a:endParaRPr sz="3600">
              <a:solidFill>
                <a:schemeClr val="accent1"/>
              </a:solidFill>
              <a:latin typeface="Century Gothic"/>
              <a:ea typeface="Century Gothic"/>
              <a:cs typeface="Century Gothic"/>
              <a:sym typeface="Century Gothic"/>
            </a:endParaRPr>
          </a:p>
        </p:txBody>
      </p:sp>
      <p:sp>
        <p:nvSpPr>
          <p:cNvPr id="507" name="Google Shape;507;p27"/>
          <p:cNvSpPr/>
          <p:nvPr/>
        </p:nvSpPr>
        <p:spPr>
          <a:xfrm>
            <a:off x="161300" y="652504"/>
            <a:ext cx="4653838"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000000"/>
                </a:solidFill>
                <a:latin typeface="Century Gothic"/>
                <a:ea typeface="Century Gothic"/>
                <a:cs typeface="Century Gothic"/>
                <a:sym typeface="Century Gothic"/>
              </a:rPr>
              <a:t>Surface Search Method 1</a:t>
            </a:r>
            <a:r>
              <a:rPr lang="en-US" sz="2800">
                <a:solidFill>
                  <a:srgbClr val="000000"/>
                </a:solidFill>
                <a:latin typeface="Century Gothic"/>
                <a:ea typeface="Century Gothic"/>
                <a:cs typeface="Century Gothic"/>
                <a:sym typeface="Century Gothic"/>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8"/>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p>
            <a:pPr marL="278765" lvl="0" indent="-134302" algn="l" rtl="0">
              <a:spcBef>
                <a:spcPts val="0"/>
              </a:spcBef>
              <a:spcAft>
                <a:spcPts val="0"/>
              </a:spcAft>
              <a:buClr>
                <a:schemeClr val="dk1"/>
              </a:buClr>
              <a:buSzPts val="2275"/>
              <a:buNone/>
            </a:pPr>
            <a:endParaRPr/>
          </a:p>
          <a:p>
            <a:pPr marL="278765" lvl="0" indent="-134302" algn="l" rtl="0">
              <a:spcBef>
                <a:spcPts val="455"/>
              </a:spcBef>
              <a:spcAft>
                <a:spcPts val="0"/>
              </a:spcAft>
              <a:buClr>
                <a:schemeClr val="dk1"/>
              </a:buClr>
              <a:buSzPts val="2275"/>
              <a:buNone/>
            </a:pPr>
            <a:endParaRPr/>
          </a:p>
        </p:txBody>
      </p:sp>
      <p:sp>
        <p:nvSpPr>
          <p:cNvPr id="514" name="Google Shape;514;p28"/>
          <p:cNvSpPr/>
          <p:nvPr/>
        </p:nvSpPr>
        <p:spPr>
          <a:xfrm>
            <a:off x="3342807" y="2293495"/>
            <a:ext cx="5066675" cy="3883468"/>
          </a:xfrm>
          <a:prstGeom prst="rect">
            <a:avLst/>
          </a:prstGeom>
          <a:solidFill>
            <a:schemeClr val="accent6"/>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8"/>
          <p:cNvSpPr/>
          <p:nvPr/>
        </p:nvSpPr>
        <p:spPr>
          <a:xfrm>
            <a:off x="3971358" y="2293495"/>
            <a:ext cx="299803" cy="269823"/>
          </a:xfrm>
          <a:prstGeom prst="flowChartConnector">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28"/>
          <p:cNvSpPr/>
          <p:nvPr/>
        </p:nvSpPr>
        <p:spPr>
          <a:xfrm>
            <a:off x="3971358" y="3558167"/>
            <a:ext cx="310923" cy="2263515"/>
          </a:xfrm>
          <a:prstGeom prst="down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7" name="Google Shape;517;p28"/>
          <p:cNvPicPr preferRelativeResize="0"/>
          <p:nvPr/>
        </p:nvPicPr>
        <p:blipFill rotWithShape="1">
          <a:blip r:embed="rId3">
            <a:alphaModFix/>
          </a:blip>
          <a:srcRect/>
          <a:stretch/>
        </p:blipFill>
        <p:spPr>
          <a:xfrm>
            <a:off x="4768845" y="2823030"/>
            <a:ext cx="310923" cy="280440"/>
          </a:xfrm>
          <a:prstGeom prst="rect">
            <a:avLst/>
          </a:prstGeom>
          <a:noFill/>
          <a:ln>
            <a:noFill/>
          </a:ln>
        </p:spPr>
      </p:pic>
      <p:pic>
        <p:nvPicPr>
          <p:cNvPr id="518" name="Google Shape;518;p28"/>
          <p:cNvPicPr preferRelativeResize="0"/>
          <p:nvPr/>
        </p:nvPicPr>
        <p:blipFill rotWithShape="1">
          <a:blip r:embed="rId3">
            <a:alphaModFix/>
          </a:blip>
          <a:srcRect/>
          <a:stretch/>
        </p:blipFill>
        <p:spPr>
          <a:xfrm>
            <a:off x="5517271" y="3423441"/>
            <a:ext cx="310923" cy="280440"/>
          </a:xfrm>
          <a:prstGeom prst="rect">
            <a:avLst/>
          </a:prstGeom>
          <a:noFill/>
          <a:ln>
            <a:noFill/>
          </a:ln>
        </p:spPr>
      </p:pic>
      <p:pic>
        <p:nvPicPr>
          <p:cNvPr id="519" name="Google Shape;519;p28"/>
          <p:cNvPicPr preferRelativeResize="0"/>
          <p:nvPr/>
        </p:nvPicPr>
        <p:blipFill rotWithShape="1">
          <a:blip r:embed="rId3">
            <a:alphaModFix/>
          </a:blip>
          <a:srcRect/>
          <a:stretch/>
        </p:blipFill>
        <p:spPr>
          <a:xfrm>
            <a:off x="6384658" y="4001294"/>
            <a:ext cx="310923" cy="280440"/>
          </a:xfrm>
          <a:prstGeom prst="rect">
            <a:avLst/>
          </a:prstGeom>
          <a:noFill/>
          <a:ln>
            <a:noFill/>
          </a:ln>
        </p:spPr>
      </p:pic>
      <p:pic>
        <p:nvPicPr>
          <p:cNvPr id="520" name="Google Shape;520;p28"/>
          <p:cNvPicPr preferRelativeResize="0"/>
          <p:nvPr/>
        </p:nvPicPr>
        <p:blipFill rotWithShape="1">
          <a:blip r:embed="rId4">
            <a:alphaModFix/>
          </a:blip>
          <a:srcRect/>
          <a:stretch/>
        </p:blipFill>
        <p:spPr>
          <a:xfrm>
            <a:off x="4853649" y="3921811"/>
            <a:ext cx="275422" cy="1943544"/>
          </a:xfrm>
          <a:prstGeom prst="rect">
            <a:avLst/>
          </a:prstGeom>
          <a:noFill/>
          <a:ln>
            <a:noFill/>
          </a:ln>
        </p:spPr>
      </p:pic>
      <p:pic>
        <p:nvPicPr>
          <p:cNvPr id="521" name="Google Shape;521;p28"/>
          <p:cNvPicPr preferRelativeResize="0"/>
          <p:nvPr/>
        </p:nvPicPr>
        <p:blipFill rotWithShape="1">
          <a:blip r:embed="rId4">
            <a:alphaModFix/>
          </a:blip>
          <a:srcRect/>
          <a:stretch/>
        </p:blipFill>
        <p:spPr>
          <a:xfrm>
            <a:off x="5545734" y="4235227"/>
            <a:ext cx="287311" cy="1594475"/>
          </a:xfrm>
          <a:prstGeom prst="rect">
            <a:avLst/>
          </a:prstGeom>
          <a:noFill/>
          <a:ln>
            <a:noFill/>
          </a:ln>
        </p:spPr>
      </p:pic>
      <p:pic>
        <p:nvPicPr>
          <p:cNvPr id="522" name="Google Shape;522;p28"/>
          <p:cNvPicPr preferRelativeResize="0"/>
          <p:nvPr/>
        </p:nvPicPr>
        <p:blipFill rotWithShape="1">
          <a:blip r:embed="rId4">
            <a:alphaModFix/>
          </a:blip>
          <a:srcRect/>
          <a:stretch/>
        </p:blipFill>
        <p:spPr>
          <a:xfrm>
            <a:off x="6358957" y="4689925"/>
            <a:ext cx="287310" cy="1140051"/>
          </a:xfrm>
          <a:prstGeom prst="rect">
            <a:avLst/>
          </a:prstGeom>
          <a:noFill/>
          <a:ln>
            <a:noFill/>
          </a:ln>
        </p:spPr>
      </p:pic>
      <p:pic>
        <p:nvPicPr>
          <p:cNvPr id="523" name="Google Shape;523;p28"/>
          <p:cNvPicPr preferRelativeResize="0"/>
          <p:nvPr/>
        </p:nvPicPr>
        <p:blipFill rotWithShape="1">
          <a:blip r:embed="rId5">
            <a:alphaModFix/>
          </a:blip>
          <a:srcRect/>
          <a:stretch/>
        </p:blipFill>
        <p:spPr>
          <a:xfrm>
            <a:off x="4045590" y="6311900"/>
            <a:ext cx="808060" cy="513230"/>
          </a:xfrm>
          <a:prstGeom prst="rect">
            <a:avLst/>
          </a:prstGeom>
          <a:noFill/>
          <a:ln>
            <a:noFill/>
          </a:ln>
        </p:spPr>
      </p:pic>
      <p:pic>
        <p:nvPicPr>
          <p:cNvPr id="524" name="Google Shape;524;p28"/>
          <p:cNvPicPr preferRelativeResize="0"/>
          <p:nvPr/>
        </p:nvPicPr>
        <p:blipFill rotWithShape="1">
          <a:blip r:embed="rId6">
            <a:alphaModFix/>
          </a:blip>
          <a:srcRect/>
          <a:stretch/>
        </p:blipFill>
        <p:spPr>
          <a:xfrm rot="10800000">
            <a:off x="6734666" y="2451724"/>
            <a:ext cx="176799" cy="286537"/>
          </a:xfrm>
          <a:prstGeom prst="rect">
            <a:avLst/>
          </a:prstGeom>
          <a:noFill/>
          <a:ln>
            <a:noFill/>
          </a:ln>
        </p:spPr>
      </p:pic>
      <p:pic>
        <p:nvPicPr>
          <p:cNvPr id="525" name="Google Shape;525;p28"/>
          <p:cNvPicPr preferRelativeResize="0"/>
          <p:nvPr/>
        </p:nvPicPr>
        <p:blipFill rotWithShape="1">
          <a:blip r:embed="rId6">
            <a:alphaModFix/>
          </a:blip>
          <a:srcRect/>
          <a:stretch/>
        </p:blipFill>
        <p:spPr>
          <a:xfrm rot="10800000">
            <a:off x="6734666" y="3280172"/>
            <a:ext cx="176799" cy="286537"/>
          </a:xfrm>
          <a:prstGeom prst="rect">
            <a:avLst/>
          </a:prstGeom>
          <a:noFill/>
          <a:ln>
            <a:noFill/>
          </a:ln>
        </p:spPr>
      </p:pic>
      <p:pic>
        <p:nvPicPr>
          <p:cNvPr id="526" name="Google Shape;526;p28"/>
          <p:cNvPicPr preferRelativeResize="0"/>
          <p:nvPr/>
        </p:nvPicPr>
        <p:blipFill rotWithShape="1">
          <a:blip r:embed="rId7">
            <a:alphaModFix/>
          </a:blip>
          <a:srcRect/>
          <a:stretch/>
        </p:blipFill>
        <p:spPr>
          <a:xfrm>
            <a:off x="6734665" y="3998245"/>
            <a:ext cx="176799" cy="286537"/>
          </a:xfrm>
          <a:prstGeom prst="rect">
            <a:avLst/>
          </a:prstGeom>
          <a:noFill/>
          <a:ln>
            <a:noFill/>
          </a:ln>
        </p:spPr>
      </p:pic>
      <p:sp>
        <p:nvSpPr>
          <p:cNvPr id="527" name="Google Shape;527;p28"/>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 – BAC</a:t>
            </a:r>
            <a:endParaRPr sz="3600">
              <a:solidFill>
                <a:schemeClr val="accent1"/>
              </a:solidFill>
              <a:latin typeface="Century Gothic"/>
              <a:ea typeface="Century Gothic"/>
              <a:cs typeface="Century Gothic"/>
              <a:sym typeface="Century Gothic"/>
            </a:endParaRPr>
          </a:p>
        </p:txBody>
      </p:sp>
      <p:sp>
        <p:nvSpPr>
          <p:cNvPr id="528" name="Google Shape;528;p28"/>
          <p:cNvSpPr/>
          <p:nvPr/>
        </p:nvSpPr>
        <p:spPr>
          <a:xfrm>
            <a:off x="161300" y="652504"/>
            <a:ext cx="6114174"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000000"/>
                </a:solidFill>
                <a:latin typeface="Century Gothic"/>
                <a:ea typeface="Century Gothic"/>
                <a:cs typeface="Century Gothic"/>
                <a:sym typeface="Century Gothic"/>
              </a:rPr>
              <a:t>Surface Search Detector Assisted</a:t>
            </a:r>
            <a:r>
              <a:rPr lang="en-US" sz="2800">
                <a:solidFill>
                  <a:srgbClr val="000000"/>
                </a:solidFill>
                <a:latin typeface="Century Gothic"/>
                <a:ea typeface="Century Gothic"/>
                <a:cs typeface="Century Gothic"/>
                <a:sym typeface="Century Gothic"/>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9"/>
          <p:cNvSpPr/>
          <p:nvPr/>
        </p:nvSpPr>
        <p:spPr>
          <a:xfrm>
            <a:off x="1531484" y="476779"/>
            <a:ext cx="5860116" cy="5920653"/>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36" name="Google Shape;536;p29"/>
          <p:cNvCxnSpPr/>
          <p:nvPr/>
        </p:nvCxnSpPr>
        <p:spPr>
          <a:xfrm>
            <a:off x="3768090" y="4424906"/>
            <a:ext cx="2971800" cy="0"/>
          </a:xfrm>
          <a:prstGeom prst="straightConnector1">
            <a:avLst/>
          </a:prstGeom>
          <a:noFill/>
          <a:ln w="19050" cap="flat" cmpd="sng">
            <a:solidFill>
              <a:srgbClr val="FFFFFF">
                <a:alpha val="80000"/>
              </a:srgbClr>
            </a:solidFill>
            <a:prstDash val="solid"/>
            <a:round/>
            <a:headEnd type="none" w="sm" len="sm"/>
            <a:tailEnd type="none" w="sm" len="sm"/>
          </a:ln>
        </p:spPr>
      </p:cxnSp>
      <p:sp>
        <p:nvSpPr>
          <p:cNvPr id="537" name="Google Shape;537;p29"/>
          <p:cNvSpPr/>
          <p:nvPr/>
        </p:nvSpPr>
        <p:spPr>
          <a:xfrm>
            <a:off x="7522305" y="476779"/>
            <a:ext cx="3139811" cy="5920653"/>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8" name="Google Shape;538;p29"/>
          <p:cNvPicPr preferRelativeResize="0"/>
          <p:nvPr/>
        </p:nvPicPr>
        <p:blipFill rotWithShape="1">
          <a:blip r:embed="rId3">
            <a:alphaModFix/>
          </a:blip>
          <a:srcRect/>
          <a:stretch/>
        </p:blipFill>
        <p:spPr>
          <a:xfrm>
            <a:off x="1676400" y="618027"/>
            <a:ext cx="600462" cy="509981"/>
          </a:xfrm>
          <a:prstGeom prst="rect">
            <a:avLst/>
          </a:prstGeom>
          <a:noFill/>
          <a:ln>
            <a:noFill/>
          </a:ln>
        </p:spPr>
      </p:pic>
      <p:sp>
        <p:nvSpPr>
          <p:cNvPr id="539" name="Google Shape;539;p29"/>
          <p:cNvSpPr txBox="1">
            <a:spLocks noGrp="1"/>
          </p:cNvSpPr>
          <p:nvPr>
            <p:ph type="title"/>
          </p:nvPr>
        </p:nvSpPr>
        <p:spPr>
          <a:xfrm>
            <a:off x="1828801" y="1269256"/>
            <a:ext cx="5062286" cy="30389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sz="3200">
                <a:solidFill>
                  <a:srgbClr val="FFFFFF"/>
                </a:solidFill>
                <a:latin typeface="Century Gothic"/>
                <a:ea typeface="Century Gothic"/>
                <a:cs typeface="Century Gothic"/>
                <a:sym typeface="Century Gothic"/>
              </a:rPr>
              <a:t>2.5.5 Area Search – Winthrop Theory (Medium Threat)</a:t>
            </a:r>
            <a:br>
              <a:rPr lang="en-US" sz="3200">
                <a:solidFill>
                  <a:srgbClr val="FFFFFF"/>
                </a:solidFill>
                <a:latin typeface="Century Gothic"/>
                <a:ea typeface="Century Gothic"/>
                <a:cs typeface="Century Gothic"/>
                <a:sym typeface="Century Gothic"/>
              </a:rPr>
            </a:br>
            <a:endParaRPr sz="3200">
              <a:solidFill>
                <a:srgbClr val="FFFFFF"/>
              </a:solidFill>
              <a:latin typeface="Century Gothic"/>
              <a:ea typeface="Century Gothic"/>
              <a:cs typeface="Century Gothic"/>
              <a:sym typeface="Century Gothic"/>
            </a:endParaRPr>
          </a:p>
        </p:txBody>
      </p:sp>
      <p:sp>
        <p:nvSpPr>
          <p:cNvPr id="540" name="Google Shape;540;p29"/>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28</a:t>
            </a:fld>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0"/>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30"/>
          <p:cNvSpPr/>
          <p:nvPr/>
        </p:nvSpPr>
        <p:spPr>
          <a:xfrm>
            <a:off x="469901" y="1238478"/>
            <a:ext cx="3924299" cy="4832092"/>
          </a:xfrm>
          <a:prstGeom prst="rect">
            <a:avLst/>
          </a:prstGeom>
          <a:noFill/>
          <a:ln>
            <a:noFill/>
          </a:ln>
        </p:spPr>
        <p:txBody>
          <a:bodyPr spcFirstLastPara="1" wrap="square" lIns="91425" tIns="45700" rIns="91425" bIns="45700" anchor="ctr" anchorCtr="0">
            <a:spAutoFit/>
          </a:bodyPr>
          <a:lstStyle/>
          <a:p>
            <a:pPr marL="457200" marR="0" lvl="0" indent="-457200" algn="l" rtl="0">
              <a:spcBef>
                <a:spcPts val="0"/>
              </a:spcBef>
              <a:spcAft>
                <a:spcPts val="0"/>
              </a:spcAft>
              <a:buClr>
                <a:srgbClr val="000000"/>
              </a:buClr>
              <a:buSzPts val="2800"/>
              <a:buFont typeface="Arial"/>
              <a:buChar char="•"/>
            </a:pPr>
            <a:r>
              <a:rPr lang="en-US" sz="2800">
                <a:solidFill>
                  <a:srgbClr val="000000"/>
                </a:solidFill>
                <a:latin typeface="Century Gothic"/>
                <a:ea typeface="Century Gothic"/>
                <a:cs typeface="Century Gothic"/>
                <a:sym typeface="Century Gothic"/>
              </a:rPr>
              <a:t>Area search relies on the use of Winthrop Theory</a:t>
            </a:r>
            <a:endParaRPr/>
          </a:p>
          <a:p>
            <a:pPr marL="457200" marR="0" lvl="0" indent="-457200" algn="l" rtl="0">
              <a:spcBef>
                <a:spcPts val="0"/>
              </a:spcBef>
              <a:spcAft>
                <a:spcPts val="0"/>
              </a:spcAft>
              <a:buClr>
                <a:srgbClr val="000000"/>
              </a:buClr>
              <a:buSzPts val="2800"/>
              <a:buFont typeface="Arial"/>
              <a:buChar char="•"/>
            </a:pPr>
            <a:r>
              <a:rPr lang="en-US" sz="2800">
                <a:solidFill>
                  <a:srgbClr val="000000"/>
                </a:solidFill>
                <a:latin typeface="Century Gothic"/>
                <a:ea typeface="Century Gothic"/>
                <a:cs typeface="Century Gothic"/>
                <a:sym typeface="Century Gothic"/>
              </a:rPr>
              <a:t>This is the idea that items are hidden near easily identifiable reference points </a:t>
            </a:r>
            <a:endParaRPr/>
          </a:p>
          <a:p>
            <a:pPr marL="457200" marR="0" lvl="0" indent="-457200" algn="l" rtl="0">
              <a:spcBef>
                <a:spcPts val="0"/>
              </a:spcBef>
              <a:spcAft>
                <a:spcPts val="0"/>
              </a:spcAft>
              <a:buClr>
                <a:srgbClr val="000000"/>
              </a:buClr>
              <a:buSzPts val="2800"/>
              <a:buFont typeface="Arial"/>
              <a:buChar char="•"/>
            </a:pPr>
            <a:r>
              <a:rPr lang="en-US" sz="2800">
                <a:solidFill>
                  <a:srgbClr val="000000"/>
                </a:solidFill>
                <a:latin typeface="Century Gothic"/>
                <a:ea typeface="Century Gothic"/>
                <a:cs typeface="Century Gothic"/>
                <a:sym typeface="Century Gothic"/>
              </a:rPr>
              <a:t>Aid the person to be able to find the cache/hide</a:t>
            </a:r>
            <a:endParaRPr/>
          </a:p>
        </p:txBody>
      </p:sp>
      <p:sp>
        <p:nvSpPr>
          <p:cNvPr id="547" name="Google Shape;547;p30"/>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pic>
        <p:nvPicPr>
          <p:cNvPr id="548" name="Google Shape;548;p30"/>
          <p:cNvPicPr preferRelativeResize="0"/>
          <p:nvPr/>
        </p:nvPicPr>
        <p:blipFill rotWithShape="1">
          <a:blip r:embed="rId3">
            <a:alphaModFix/>
          </a:blip>
          <a:srcRect/>
          <a:stretch/>
        </p:blipFill>
        <p:spPr>
          <a:xfrm>
            <a:off x="4664764" y="1511299"/>
            <a:ext cx="7311336" cy="4286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
          <p:cNvSpPr/>
          <p:nvPr/>
        </p:nvSpPr>
        <p:spPr>
          <a:xfrm>
            <a:off x="1143000" y="0"/>
            <a:ext cx="376675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69" name="Google Shape;269;p4"/>
          <p:cNvCxnSpPr/>
          <p:nvPr/>
        </p:nvCxnSpPr>
        <p:spPr>
          <a:xfrm rot="10800000">
            <a:off x="1762125" y="2971800"/>
            <a:ext cx="0" cy="914400"/>
          </a:xfrm>
          <a:prstGeom prst="straightConnector1">
            <a:avLst/>
          </a:prstGeom>
          <a:noFill/>
          <a:ln w="19050" cap="flat" cmpd="sng">
            <a:solidFill>
              <a:srgbClr val="FFFFFF">
                <a:alpha val="80000"/>
              </a:srgbClr>
            </a:solidFill>
            <a:prstDash val="solid"/>
            <a:round/>
            <a:headEnd type="none" w="sm" len="sm"/>
            <a:tailEnd type="none" w="sm" len="sm"/>
          </a:ln>
        </p:spPr>
      </p:cxnSp>
      <p:pic>
        <p:nvPicPr>
          <p:cNvPr id="270" name="Google Shape;270;p4"/>
          <p:cNvPicPr preferRelativeResize="0"/>
          <p:nvPr/>
        </p:nvPicPr>
        <p:blipFill rotWithShape="1">
          <a:blip r:embed="rId3">
            <a:alphaModFix/>
          </a:blip>
          <a:srcRect/>
          <a:stretch/>
        </p:blipFill>
        <p:spPr>
          <a:xfrm>
            <a:off x="1228338" y="76201"/>
            <a:ext cx="600462" cy="509981"/>
          </a:xfrm>
          <a:prstGeom prst="rect">
            <a:avLst/>
          </a:prstGeom>
          <a:noFill/>
          <a:ln>
            <a:noFill/>
          </a:ln>
        </p:spPr>
      </p:pic>
      <p:sp>
        <p:nvSpPr>
          <p:cNvPr id="271" name="Google Shape;271;p4"/>
          <p:cNvSpPr txBox="1">
            <a:spLocks noGrp="1"/>
          </p:cNvSpPr>
          <p:nvPr>
            <p:ph type="title"/>
          </p:nvPr>
        </p:nvSpPr>
        <p:spPr>
          <a:xfrm>
            <a:off x="1909412" y="712269"/>
            <a:ext cx="2738936" cy="55022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700"/>
              <a:buFont typeface="Century Gothic"/>
              <a:buNone/>
            </a:pPr>
            <a:r>
              <a:rPr lang="en-US" sz="3700">
                <a:solidFill>
                  <a:srgbClr val="FFFFFF"/>
                </a:solidFill>
                <a:latin typeface="Century Gothic"/>
                <a:ea typeface="Century Gothic"/>
                <a:cs typeface="Century Gothic"/>
                <a:sym typeface="Century Gothic"/>
              </a:rPr>
              <a:t>Terminal Learning Objectives</a:t>
            </a:r>
            <a:endParaRPr sz="3700">
              <a:solidFill>
                <a:srgbClr val="FFFFFF"/>
              </a:solidFill>
              <a:latin typeface="Calibri"/>
              <a:ea typeface="Calibri"/>
              <a:cs typeface="Calibri"/>
              <a:sym typeface="Calibri"/>
            </a:endParaRPr>
          </a:p>
        </p:txBody>
      </p:sp>
      <p:grpSp>
        <p:nvGrpSpPr>
          <p:cNvPr id="272" name="Google Shape;272;p4"/>
          <p:cNvGrpSpPr/>
          <p:nvPr/>
        </p:nvGrpSpPr>
        <p:grpSpPr>
          <a:xfrm>
            <a:off x="5433021" y="1900923"/>
            <a:ext cx="5093592" cy="3056155"/>
            <a:chOff x="0" y="1257984"/>
            <a:chExt cx="5093592" cy="3056155"/>
          </a:xfrm>
        </p:grpSpPr>
        <p:sp>
          <p:nvSpPr>
            <p:cNvPr id="273" name="Google Shape;273;p4"/>
            <p:cNvSpPr/>
            <p:nvPr/>
          </p:nvSpPr>
          <p:spPr>
            <a:xfrm>
              <a:off x="0" y="1257984"/>
              <a:ext cx="5093592" cy="3056155"/>
            </a:xfrm>
            <a:prstGeom prst="rect">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txBox="1"/>
            <p:nvPr/>
          </p:nvSpPr>
          <p:spPr>
            <a:xfrm>
              <a:off x="0" y="1257984"/>
              <a:ext cx="5093592" cy="3056155"/>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n-US" sz="2800" b="0" i="0" u="none" strike="noStrike" cap="none">
                  <a:solidFill>
                    <a:schemeClr val="lt1"/>
                  </a:solidFill>
                  <a:latin typeface="Century Gothic"/>
                  <a:ea typeface="Century Gothic"/>
                  <a:cs typeface="Century Gothic"/>
                  <a:sym typeface="Century Gothic"/>
                </a:rPr>
                <a:t>At the end of this lesson, participants will be able to effectively conduct low and medium threat area search.</a:t>
              </a:r>
              <a:endParaRPr/>
            </a:p>
          </p:txBody>
        </p:sp>
      </p:grpSp>
      <p:sp>
        <p:nvSpPr>
          <p:cNvPr id="275" name="Google Shape;275;p4"/>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3</a:t>
            </a:fld>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1"/>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31"/>
          <p:cNvSpPr/>
          <p:nvPr/>
        </p:nvSpPr>
        <p:spPr>
          <a:xfrm>
            <a:off x="541183" y="317214"/>
            <a:ext cx="3109595" cy="61247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000000"/>
                </a:solidFill>
                <a:latin typeface="Century Gothic"/>
                <a:ea typeface="Century Gothic"/>
                <a:cs typeface="Century Gothic"/>
                <a:sym typeface="Century Gothic"/>
              </a:rPr>
              <a:t>Reference Points</a:t>
            </a:r>
            <a:endParaRPr/>
          </a:p>
          <a:p>
            <a:pPr marL="0" marR="0" lvl="0" indent="0" algn="l" rtl="0">
              <a:spcBef>
                <a:spcPts val="0"/>
              </a:spcBef>
              <a:spcAft>
                <a:spcPts val="0"/>
              </a:spcAft>
              <a:buNone/>
            </a:pPr>
            <a:endParaRPr sz="28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2800" b="1">
                <a:solidFill>
                  <a:srgbClr val="FF0000"/>
                </a:solidFill>
                <a:latin typeface="Century Gothic"/>
                <a:ea typeface="Century Gothic"/>
                <a:cs typeface="Century Gothic"/>
                <a:sym typeface="Century Gothic"/>
              </a:rPr>
              <a:t>Primary</a:t>
            </a:r>
            <a:r>
              <a:rPr lang="en-US" sz="2800">
                <a:solidFill>
                  <a:srgbClr val="000000"/>
                </a:solidFill>
                <a:latin typeface="Century Gothic"/>
                <a:ea typeface="Century Gothic"/>
                <a:cs typeface="Century Gothic"/>
                <a:sym typeface="Century Gothic"/>
              </a:rPr>
              <a:t> - the obvious marker that really stands out in the area</a:t>
            </a:r>
            <a:endParaRPr/>
          </a:p>
          <a:p>
            <a:pPr marL="0" marR="0" lvl="0" indent="0" algn="l" rtl="0">
              <a:spcBef>
                <a:spcPts val="0"/>
              </a:spcBef>
              <a:spcAft>
                <a:spcPts val="0"/>
              </a:spcAft>
              <a:buNone/>
            </a:pPr>
            <a:endParaRPr sz="28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2800" b="1">
                <a:solidFill>
                  <a:srgbClr val="FFC000"/>
                </a:solidFill>
                <a:latin typeface="Century Gothic"/>
                <a:ea typeface="Century Gothic"/>
                <a:cs typeface="Century Gothic"/>
                <a:sym typeface="Century Gothic"/>
              </a:rPr>
              <a:t>Secondary</a:t>
            </a:r>
            <a:r>
              <a:rPr lang="en-US" sz="2800" b="1">
                <a:solidFill>
                  <a:srgbClr val="000000"/>
                </a:solidFill>
                <a:latin typeface="Century Gothic"/>
                <a:ea typeface="Century Gothic"/>
                <a:cs typeface="Century Gothic"/>
                <a:sym typeface="Century Gothic"/>
              </a:rPr>
              <a:t> </a:t>
            </a:r>
            <a:r>
              <a:rPr lang="en-US" sz="2800">
                <a:solidFill>
                  <a:srgbClr val="000000"/>
                </a:solidFill>
                <a:latin typeface="Century Gothic"/>
                <a:ea typeface="Century Gothic"/>
                <a:cs typeface="Century Gothic"/>
                <a:sym typeface="Century Gothic"/>
              </a:rPr>
              <a:t>- a marker which is less obvious but can be easily found from the primary marker</a:t>
            </a:r>
            <a:endParaRPr sz="28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000000"/>
              </a:solidFill>
              <a:latin typeface="Century Gothic"/>
              <a:ea typeface="Century Gothic"/>
              <a:cs typeface="Century Gothic"/>
              <a:sym typeface="Century Gothic"/>
            </a:endParaRPr>
          </a:p>
        </p:txBody>
      </p:sp>
      <p:sp>
        <p:nvSpPr>
          <p:cNvPr id="555" name="Google Shape;555;p31"/>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pic>
        <p:nvPicPr>
          <p:cNvPr id="556" name="Google Shape;556;p31"/>
          <p:cNvPicPr preferRelativeResize="0"/>
          <p:nvPr/>
        </p:nvPicPr>
        <p:blipFill rotWithShape="1">
          <a:blip r:embed="rId3">
            <a:alphaModFix/>
          </a:blip>
          <a:srcRect/>
          <a:stretch/>
        </p:blipFill>
        <p:spPr>
          <a:xfrm>
            <a:off x="4360491" y="667194"/>
            <a:ext cx="7290326" cy="5887282"/>
          </a:xfrm>
          <a:prstGeom prst="rect">
            <a:avLst/>
          </a:prstGeom>
          <a:noFill/>
          <a:ln>
            <a:noFill/>
          </a:ln>
        </p:spPr>
      </p:pic>
      <p:cxnSp>
        <p:nvCxnSpPr>
          <p:cNvPr id="557" name="Google Shape;557;p31"/>
          <p:cNvCxnSpPr/>
          <p:nvPr/>
        </p:nvCxnSpPr>
        <p:spPr>
          <a:xfrm>
            <a:off x="6896100" y="5245100"/>
            <a:ext cx="0" cy="520700"/>
          </a:xfrm>
          <a:prstGeom prst="straightConnector1">
            <a:avLst/>
          </a:prstGeom>
          <a:noFill/>
          <a:ln w="38100" cap="flat" cmpd="sng">
            <a:solidFill>
              <a:srgbClr val="FF0000"/>
            </a:solidFill>
            <a:prstDash val="solid"/>
            <a:round/>
            <a:headEnd type="none" w="sm" len="sm"/>
            <a:tailEnd type="triangle" w="med" len="med"/>
          </a:ln>
        </p:spPr>
      </p:cxnSp>
      <p:cxnSp>
        <p:nvCxnSpPr>
          <p:cNvPr id="558" name="Google Shape;558;p31"/>
          <p:cNvCxnSpPr/>
          <p:nvPr/>
        </p:nvCxnSpPr>
        <p:spPr>
          <a:xfrm>
            <a:off x="8547100" y="4229100"/>
            <a:ext cx="0" cy="520700"/>
          </a:xfrm>
          <a:prstGeom prst="straightConnector1">
            <a:avLst/>
          </a:prstGeom>
          <a:noFill/>
          <a:ln w="38100" cap="flat" cmpd="sng">
            <a:solidFill>
              <a:srgbClr val="FF0000"/>
            </a:solidFill>
            <a:prstDash val="solid"/>
            <a:round/>
            <a:headEnd type="none" w="sm" len="sm"/>
            <a:tailEnd type="triangle" w="med" len="med"/>
          </a:ln>
        </p:spPr>
      </p:cxnSp>
      <p:cxnSp>
        <p:nvCxnSpPr>
          <p:cNvPr id="559" name="Google Shape;559;p31"/>
          <p:cNvCxnSpPr/>
          <p:nvPr/>
        </p:nvCxnSpPr>
        <p:spPr>
          <a:xfrm>
            <a:off x="7954854" y="4229100"/>
            <a:ext cx="0" cy="520700"/>
          </a:xfrm>
          <a:prstGeom prst="straightConnector1">
            <a:avLst/>
          </a:prstGeom>
          <a:noFill/>
          <a:ln w="38100" cap="flat" cmpd="sng">
            <a:solidFill>
              <a:srgbClr val="FF0000"/>
            </a:solidFill>
            <a:prstDash val="solid"/>
            <a:round/>
            <a:headEnd type="none" w="sm" len="sm"/>
            <a:tailEnd type="triangle" w="med" len="med"/>
          </a:ln>
        </p:spPr>
      </p:cxnSp>
      <p:cxnSp>
        <p:nvCxnSpPr>
          <p:cNvPr id="560" name="Google Shape;560;p31"/>
          <p:cNvCxnSpPr/>
          <p:nvPr/>
        </p:nvCxnSpPr>
        <p:spPr>
          <a:xfrm>
            <a:off x="9131300" y="4229100"/>
            <a:ext cx="0" cy="520700"/>
          </a:xfrm>
          <a:prstGeom prst="straightConnector1">
            <a:avLst/>
          </a:prstGeom>
          <a:noFill/>
          <a:ln w="38100" cap="flat" cmpd="sng">
            <a:solidFill>
              <a:srgbClr val="FF0000"/>
            </a:solidFill>
            <a:prstDash val="solid"/>
            <a:round/>
            <a:headEnd type="none" w="sm" len="sm"/>
            <a:tailEnd type="triangle" w="med" len="med"/>
          </a:ln>
        </p:spPr>
      </p:cxnSp>
      <p:cxnSp>
        <p:nvCxnSpPr>
          <p:cNvPr id="561" name="Google Shape;561;p31"/>
          <p:cNvCxnSpPr/>
          <p:nvPr/>
        </p:nvCxnSpPr>
        <p:spPr>
          <a:xfrm>
            <a:off x="8636000" y="2489200"/>
            <a:ext cx="0" cy="520700"/>
          </a:xfrm>
          <a:prstGeom prst="straightConnector1">
            <a:avLst/>
          </a:prstGeom>
          <a:noFill/>
          <a:ln w="38100" cap="flat" cmpd="sng">
            <a:solidFill>
              <a:srgbClr val="FF0000"/>
            </a:solidFill>
            <a:prstDash val="solid"/>
            <a:round/>
            <a:headEnd type="none" w="sm" len="sm"/>
            <a:tailEnd type="triangle" w="med" len="med"/>
          </a:ln>
        </p:spPr>
      </p:cxnSp>
      <p:cxnSp>
        <p:nvCxnSpPr>
          <p:cNvPr id="562" name="Google Shape;562;p31"/>
          <p:cNvCxnSpPr/>
          <p:nvPr/>
        </p:nvCxnSpPr>
        <p:spPr>
          <a:xfrm>
            <a:off x="7493000" y="4495800"/>
            <a:ext cx="0" cy="520700"/>
          </a:xfrm>
          <a:prstGeom prst="straightConnector1">
            <a:avLst/>
          </a:prstGeom>
          <a:noFill/>
          <a:ln w="38100" cap="flat" cmpd="sng">
            <a:solidFill>
              <a:srgbClr val="FFC000"/>
            </a:solidFill>
            <a:prstDash val="solid"/>
            <a:round/>
            <a:headEnd type="none" w="sm" len="sm"/>
            <a:tailEnd type="triangle" w="med" len="med"/>
          </a:ln>
        </p:spPr>
      </p:cxnSp>
      <p:cxnSp>
        <p:nvCxnSpPr>
          <p:cNvPr id="563" name="Google Shape;563;p31"/>
          <p:cNvCxnSpPr/>
          <p:nvPr/>
        </p:nvCxnSpPr>
        <p:spPr>
          <a:xfrm>
            <a:off x="8636000" y="3886200"/>
            <a:ext cx="0" cy="520700"/>
          </a:xfrm>
          <a:prstGeom prst="straightConnector1">
            <a:avLst/>
          </a:prstGeom>
          <a:noFill/>
          <a:ln w="38100" cap="flat" cmpd="sng">
            <a:solidFill>
              <a:srgbClr val="FFC000"/>
            </a:solidFill>
            <a:prstDash val="solid"/>
            <a:round/>
            <a:headEnd type="none" w="sm" len="sm"/>
            <a:tailEnd type="triangle" w="med" len="med"/>
          </a:ln>
        </p:spPr>
      </p:cxnSp>
      <p:cxnSp>
        <p:nvCxnSpPr>
          <p:cNvPr id="564" name="Google Shape;564;p31"/>
          <p:cNvCxnSpPr/>
          <p:nvPr/>
        </p:nvCxnSpPr>
        <p:spPr>
          <a:xfrm>
            <a:off x="9372600" y="3975100"/>
            <a:ext cx="0" cy="520700"/>
          </a:xfrm>
          <a:prstGeom prst="straightConnector1">
            <a:avLst/>
          </a:prstGeom>
          <a:noFill/>
          <a:ln w="38100" cap="flat" cmpd="sng">
            <a:solidFill>
              <a:srgbClr val="FFC000"/>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2"/>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32"/>
          <p:cNvSpPr/>
          <p:nvPr/>
        </p:nvSpPr>
        <p:spPr>
          <a:xfrm>
            <a:off x="690510" y="958772"/>
            <a:ext cx="9815830" cy="494045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rgbClr val="000000"/>
                </a:solidFill>
                <a:latin typeface="Century Gothic"/>
                <a:ea typeface="Century Gothic"/>
                <a:cs typeface="Century Gothic"/>
                <a:sym typeface="Century Gothic"/>
              </a:rPr>
              <a:t>Information sources</a:t>
            </a:r>
            <a:endParaRPr/>
          </a:p>
          <a:p>
            <a:pPr marL="0" marR="0" lvl="0" indent="0" algn="l" rtl="0">
              <a:spcBef>
                <a:spcPts val="0"/>
              </a:spcBef>
              <a:spcAft>
                <a:spcPts val="0"/>
              </a:spcAft>
              <a:buNone/>
            </a:pPr>
            <a:endParaRPr sz="3200">
              <a:solidFill>
                <a:srgbClr val="000000"/>
              </a:solidFill>
              <a:latin typeface="Century Gothic"/>
              <a:ea typeface="Century Gothic"/>
              <a:cs typeface="Century Gothic"/>
              <a:sym typeface="Century Gothic"/>
            </a:endParaRPr>
          </a:p>
          <a:p>
            <a:pPr marL="457200" marR="0" lvl="0" indent="-457200" algn="l" rtl="0">
              <a:lnSpc>
                <a:spcPct val="200000"/>
              </a:lnSpc>
              <a:spcBef>
                <a:spcPts val="0"/>
              </a:spcBef>
              <a:spcAft>
                <a:spcPts val="0"/>
              </a:spcAft>
              <a:buClr>
                <a:srgbClr val="000000"/>
              </a:buClr>
              <a:buSzPts val="3200"/>
              <a:buFont typeface="Arial"/>
              <a:buChar char="•"/>
            </a:pPr>
            <a:r>
              <a:rPr lang="en-US" sz="3200">
                <a:solidFill>
                  <a:srgbClr val="000000"/>
                </a:solidFill>
                <a:latin typeface="Century Gothic"/>
                <a:ea typeface="Century Gothic"/>
                <a:cs typeface="Century Gothic"/>
                <a:sym typeface="Century Gothic"/>
              </a:rPr>
              <a:t>Mapping </a:t>
            </a:r>
            <a:endParaRPr/>
          </a:p>
          <a:p>
            <a:pPr marL="457200" marR="0" lvl="0" indent="-457200" algn="l" rtl="0">
              <a:lnSpc>
                <a:spcPct val="200000"/>
              </a:lnSpc>
              <a:spcBef>
                <a:spcPts val="0"/>
              </a:spcBef>
              <a:spcAft>
                <a:spcPts val="0"/>
              </a:spcAft>
              <a:buClr>
                <a:srgbClr val="000000"/>
              </a:buClr>
              <a:buSzPts val="3200"/>
              <a:buFont typeface="Arial"/>
              <a:buChar char="•"/>
            </a:pPr>
            <a:r>
              <a:rPr lang="en-US" sz="3200">
                <a:solidFill>
                  <a:srgbClr val="000000"/>
                </a:solidFill>
                <a:latin typeface="Century Gothic"/>
                <a:ea typeface="Century Gothic"/>
                <a:cs typeface="Century Gothic"/>
                <a:sym typeface="Century Gothic"/>
              </a:rPr>
              <a:t>Photocopy </a:t>
            </a:r>
            <a:endParaRPr/>
          </a:p>
          <a:p>
            <a:pPr marL="457200" marR="0" lvl="0" indent="-457200" algn="l" rtl="0">
              <a:lnSpc>
                <a:spcPct val="200000"/>
              </a:lnSpc>
              <a:spcBef>
                <a:spcPts val="0"/>
              </a:spcBef>
              <a:spcAft>
                <a:spcPts val="0"/>
              </a:spcAft>
              <a:buClr>
                <a:srgbClr val="000000"/>
              </a:buClr>
              <a:buSzPts val="3200"/>
              <a:buFont typeface="Arial"/>
              <a:buChar char="•"/>
            </a:pPr>
            <a:r>
              <a:rPr lang="en-US" sz="3200">
                <a:solidFill>
                  <a:srgbClr val="000000"/>
                </a:solidFill>
                <a:latin typeface="Century Gothic"/>
                <a:ea typeface="Century Gothic"/>
                <a:cs typeface="Century Gothic"/>
                <a:sym typeface="Century Gothic"/>
              </a:rPr>
              <a:t>Recce </a:t>
            </a:r>
            <a:endParaRPr/>
          </a:p>
          <a:p>
            <a:pPr marL="457200" marR="0" lvl="0" indent="-457200" algn="l" rtl="0">
              <a:lnSpc>
                <a:spcPct val="200000"/>
              </a:lnSpc>
              <a:spcBef>
                <a:spcPts val="0"/>
              </a:spcBef>
              <a:spcAft>
                <a:spcPts val="0"/>
              </a:spcAft>
              <a:buClr>
                <a:srgbClr val="000000"/>
              </a:buClr>
              <a:buSzPts val="3200"/>
              <a:buFont typeface="Arial"/>
              <a:buChar char="•"/>
            </a:pPr>
            <a:r>
              <a:rPr lang="en-US" sz="3200">
                <a:solidFill>
                  <a:srgbClr val="000000"/>
                </a:solidFill>
                <a:latin typeface="Century Gothic"/>
                <a:ea typeface="Century Gothic"/>
                <a:cs typeface="Century Gothic"/>
                <a:sym typeface="Century Gothic"/>
              </a:rPr>
              <a:t>Reports  </a:t>
            </a:r>
            <a:endParaRPr sz="2800">
              <a:solidFill>
                <a:srgbClr val="000000"/>
              </a:solidFill>
              <a:latin typeface="Century Gothic"/>
              <a:ea typeface="Century Gothic"/>
              <a:cs typeface="Century Gothic"/>
              <a:sym typeface="Century Gothic"/>
            </a:endParaRPr>
          </a:p>
        </p:txBody>
      </p:sp>
      <p:sp>
        <p:nvSpPr>
          <p:cNvPr id="571" name="Google Shape;571;p32"/>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3"/>
          <p:cNvSpPr/>
          <p:nvPr/>
        </p:nvSpPr>
        <p:spPr>
          <a:xfrm>
            <a:off x="1135697" y="1097915"/>
            <a:ext cx="9920605" cy="4240135"/>
          </a:xfrm>
          <a:prstGeom prst="rect">
            <a:avLst/>
          </a:prstGeom>
          <a:noFill/>
          <a:ln>
            <a:noFill/>
          </a:ln>
        </p:spPr>
        <p:txBody>
          <a:bodyPr spcFirstLastPara="1" wrap="square" lIns="91425" tIns="45700" rIns="91425" bIns="45700" anchor="t" anchorCtr="0">
            <a:spAutoFit/>
          </a:bodyPr>
          <a:lstStyle/>
          <a:p>
            <a:pPr marL="800100" marR="0" lvl="1" indent="-342900" algn="l" rtl="0">
              <a:lnSpc>
                <a:spcPct val="103000"/>
              </a:lnSpc>
              <a:spcBef>
                <a:spcPts val="0"/>
              </a:spcBef>
              <a:spcAft>
                <a:spcPts val="0"/>
              </a:spcAft>
              <a:buClr>
                <a:srgbClr val="000000"/>
              </a:buClr>
              <a:buSzPts val="2800"/>
              <a:buFont typeface="Calibri"/>
              <a:buAutoNum type="arabicPeriod"/>
            </a:pPr>
            <a:r>
              <a:rPr lang="en-US" sz="2800" b="0" i="0" u="none" strike="noStrike" cap="none">
                <a:solidFill>
                  <a:srgbClr val="000000"/>
                </a:solidFill>
                <a:latin typeface="Century Gothic"/>
                <a:ea typeface="Century Gothic"/>
                <a:cs typeface="Century Gothic"/>
                <a:sym typeface="Century Gothic"/>
              </a:rPr>
              <a:t>Threat – Are you the right team for the task?</a:t>
            </a:r>
            <a:endParaRPr/>
          </a:p>
          <a:p>
            <a:pPr marL="800100" marR="0" lvl="1" indent="-342900" algn="l" rtl="0">
              <a:lnSpc>
                <a:spcPct val="103000"/>
              </a:lnSpc>
              <a:spcBef>
                <a:spcPts val="665"/>
              </a:spcBef>
              <a:spcAft>
                <a:spcPts val="0"/>
              </a:spcAft>
              <a:buClr>
                <a:srgbClr val="000000"/>
              </a:buClr>
              <a:buSzPts val="2800"/>
              <a:buFont typeface="Calibri"/>
              <a:buAutoNum type="arabicPeriod"/>
            </a:pPr>
            <a:r>
              <a:rPr lang="en-US" sz="2800" b="0" i="0" u="none" strike="noStrike" cap="none">
                <a:solidFill>
                  <a:srgbClr val="000000"/>
                </a:solidFill>
                <a:latin typeface="Century Gothic"/>
                <a:ea typeface="Century Gothic"/>
                <a:cs typeface="Century Gothic"/>
                <a:sym typeface="Century Gothic"/>
              </a:rPr>
              <a:t>Methods of Insertion/extraction</a:t>
            </a:r>
            <a:endParaRPr/>
          </a:p>
          <a:p>
            <a:pPr marL="800100" marR="0" lvl="1" indent="-342900" algn="l" rtl="0">
              <a:lnSpc>
                <a:spcPct val="103000"/>
              </a:lnSpc>
              <a:spcBef>
                <a:spcPts val="665"/>
              </a:spcBef>
              <a:spcAft>
                <a:spcPts val="0"/>
              </a:spcAft>
              <a:buClr>
                <a:srgbClr val="000000"/>
              </a:buClr>
              <a:buSzPts val="2800"/>
              <a:buFont typeface="Calibri"/>
              <a:buAutoNum type="arabicPeriod"/>
            </a:pPr>
            <a:r>
              <a:rPr lang="en-US" sz="2800" b="0" i="0" u="none" strike="noStrike" cap="none">
                <a:solidFill>
                  <a:srgbClr val="000000"/>
                </a:solidFill>
                <a:latin typeface="Century Gothic"/>
                <a:ea typeface="Century Gothic"/>
                <a:cs typeface="Century Gothic"/>
                <a:sym typeface="Century Gothic"/>
              </a:rPr>
              <a:t>Target area</a:t>
            </a:r>
            <a:endParaRPr/>
          </a:p>
          <a:p>
            <a:pPr marL="800100" marR="0" lvl="1" indent="-342900" algn="l" rtl="0">
              <a:lnSpc>
                <a:spcPct val="103000"/>
              </a:lnSpc>
              <a:spcBef>
                <a:spcPts val="665"/>
              </a:spcBef>
              <a:spcAft>
                <a:spcPts val="0"/>
              </a:spcAft>
              <a:buClr>
                <a:srgbClr val="000000"/>
              </a:buClr>
              <a:buSzPts val="2800"/>
              <a:buFont typeface="Calibri"/>
              <a:buAutoNum type="arabicPeriod"/>
            </a:pPr>
            <a:r>
              <a:rPr lang="en-US" sz="2800" b="0" i="0" u="none" strike="noStrike" cap="none">
                <a:solidFill>
                  <a:srgbClr val="000000"/>
                </a:solidFill>
                <a:latin typeface="Century Gothic"/>
                <a:ea typeface="Century Gothic"/>
                <a:cs typeface="Century Gothic"/>
                <a:sym typeface="Century Gothic"/>
              </a:rPr>
              <a:t>Pattern of life</a:t>
            </a:r>
            <a:endParaRPr/>
          </a:p>
          <a:p>
            <a:pPr marL="800100" marR="0" lvl="1" indent="-342900" algn="l" rtl="0">
              <a:lnSpc>
                <a:spcPct val="103000"/>
              </a:lnSpc>
              <a:spcBef>
                <a:spcPts val="665"/>
              </a:spcBef>
              <a:spcAft>
                <a:spcPts val="0"/>
              </a:spcAft>
              <a:buClr>
                <a:srgbClr val="000000"/>
              </a:buClr>
              <a:buSzPts val="2800"/>
              <a:buFont typeface="Calibri"/>
              <a:buAutoNum type="arabicPeriod"/>
            </a:pPr>
            <a:r>
              <a:rPr lang="en-US" sz="2800" b="0" i="0" u="none" strike="noStrike" cap="none">
                <a:solidFill>
                  <a:srgbClr val="000000"/>
                </a:solidFill>
                <a:latin typeface="Century Gothic"/>
                <a:ea typeface="Century Gothic"/>
                <a:cs typeface="Century Gothic"/>
                <a:sym typeface="Century Gothic"/>
              </a:rPr>
              <a:t>Time available</a:t>
            </a:r>
            <a:endParaRPr/>
          </a:p>
          <a:p>
            <a:pPr marL="800100" marR="0" lvl="1" indent="-342900" algn="l" rtl="0">
              <a:lnSpc>
                <a:spcPct val="103000"/>
              </a:lnSpc>
              <a:spcBef>
                <a:spcPts val="665"/>
              </a:spcBef>
              <a:spcAft>
                <a:spcPts val="0"/>
              </a:spcAft>
              <a:buClr>
                <a:srgbClr val="000000"/>
              </a:buClr>
              <a:buSzPts val="2800"/>
              <a:buFont typeface="Calibri"/>
              <a:buAutoNum type="arabicPeriod"/>
            </a:pPr>
            <a:r>
              <a:rPr lang="en-US" sz="2800" b="0" i="0" u="none" strike="noStrike" cap="none">
                <a:solidFill>
                  <a:srgbClr val="000000"/>
                </a:solidFill>
                <a:latin typeface="Century Gothic"/>
                <a:ea typeface="Century Gothic"/>
                <a:cs typeface="Century Gothic"/>
                <a:sym typeface="Century Gothic"/>
              </a:rPr>
              <a:t>Other agencies</a:t>
            </a:r>
            <a:endParaRPr/>
          </a:p>
          <a:p>
            <a:pPr marL="800100" marR="0" lvl="1" indent="-342900" algn="l" rtl="0">
              <a:lnSpc>
                <a:spcPct val="103000"/>
              </a:lnSpc>
              <a:spcBef>
                <a:spcPts val="665"/>
              </a:spcBef>
              <a:spcAft>
                <a:spcPts val="0"/>
              </a:spcAft>
              <a:buClr>
                <a:srgbClr val="000000"/>
              </a:buClr>
              <a:buSzPts val="2800"/>
              <a:buFont typeface="Calibri"/>
              <a:buAutoNum type="arabicPeriod"/>
            </a:pPr>
            <a:r>
              <a:rPr lang="en-US" sz="2800" b="0" i="0" u="none" strike="noStrike" cap="none">
                <a:solidFill>
                  <a:srgbClr val="000000"/>
                </a:solidFill>
                <a:latin typeface="Century Gothic"/>
                <a:ea typeface="Century Gothic"/>
                <a:cs typeface="Century Gothic"/>
                <a:sym typeface="Century Gothic"/>
              </a:rPr>
              <a:t>Tactical situation</a:t>
            </a:r>
            <a:endParaRPr/>
          </a:p>
          <a:p>
            <a:pPr marL="457200" marR="0" lvl="1" indent="0" algn="l" rtl="0">
              <a:lnSpc>
                <a:spcPct val="103000"/>
              </a:lnSpc>
              <a:spcBef>
                <a:spcPts val="665"/>
              </a:spcBef>
              <a:spcAft>
                <a:spcPts val="0"/>
              </a:spcAft>
              <a:buNone/>
            </a:pPr>
            <a:endParaRPr sz="2800" b="0" i="0" u="none" strike="noStrike" cap="none">
              <a:solidFill>
                <a:srgbClr val="000000"/>
              </a:solidFill>
              <a:latin typeface="Century Gothic"/>
              <a:ea typeface="Century Gothic"/>
              <a:cs typeface="Century Gothic"/>
              <a:sym typeface="Century Gothic"/>
            </a:endParaRPr>
          </a:p>
        </p:txBody>
      </p:sp>
      <p:sp>
        <p:nvSpPr>
          <p:cNvPr id="578" name="Google Shape;578;p33"/>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
        <p:nvSpPr>
          <p:cNvPr id="579" name="Google Shape;579;p33"/>
          <p:cNvSpPr txBox="1"/>
          <p:nvPr/>
        </p:nvSpPr>
        <p:spPr>
          <a:xfrm>
            <a:off x="381001" y="421479"/>
            <a:ext cx="41528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Century Gothic"/>
              <a:buNone/>
            </a:pPr>
            <a:r>
              <a:rPr lang="en-US" sz="2800" b="1">
                <a:solidFill>
                  <a:srgbClr val="000000"/>
                </a:solidFill>
                <a:latin typeface="Century Gothic"/>
                <a:ea typeface="Century Gothic"/>
                <a:cs typeface="Century Gothic"/>
                <a:sym typeface="Century Gothic"/>
              </a:rPr>
              <a:t>Considerations</a:t>
            </a:r>
            <a:endParaRPr sz="2800" b="1"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4"/>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4"/>
          <p:cNvSpPr/>
          <p:nvPr/>
        </p:nvSpPr>
        <p:spPr>
          <a:xfrm>
            <a:off x="1303028"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34"/>
          <p:cNvSpPr/>
          <p:nvPr/>
        </p:nvSpPr>
        <p:spPr>
          <a:xfrm>
            <a:off x="1303028"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34"/>
          <p:cNvSpPr/>
          <p:nvPr/>
        </p:nvSpPr>
        <p:spPr>
          <a:xfrm>
            <a:off x="2905159"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1</a:t>
            </a:r>
            <a:endParaRPr sz="1100">
              <a:solidFill>
                <a:srgbClr val="000000"/>
              </a:solidFill>
              <a:latin typeface="Calibri"/>
              <a:ea typeface="Calibri"/>
              <a:cs typeface="Calibri"/>
              <a:sym typeface="Calibri"/>
            </a:endParaRPr>
          </a:p>
        </p:txBody>
      </p:sp>
      <p:sp>
        <p:nvSpPr>
          <p:cNvPr id="588" name="Google Shape;588;p34"/>
          <p:cNvSpPr/>
          <p:nvPr/>
        </p:nvSpPr>
        <p:spPr>
          <a:xfrm>
            <a:off x="2540817" y="1610624"/>
            <a:ext cx="2533158"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Establish ICP</a:t>
            </a:r>
            <a:endParaRPr sz="1100">
              <a:solidFill>
                <a:srgbClr val="000000"/>
              </a:solidFill>
              <a:latin typeface="Calibri"/>
              <a:ea typeface="Calibri"/>
              <a:cs typeface="Calibri"/>
              <a:sym typeface="Calibri"/>
            </a:endParaRPr>
          </a:p>
        </p:txBody>
      </p:sp>
      <p:sp>
        <p:nvSpPr>
          <p:cNvPr id="589" name="Google Shape;589;p34"/>
          <p:cNvSpPr/>
          <p:nvPr/>
        </p:nvSpPr>
        <p:spPr>
          <a:xfrm>
            <a:off x="6383262"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34"/>
          <p:cNvSpPr/>
          <p:nvPr/>
        </p:nvSpPr>
        <p:spPr>
          <a:xfrm>
            <a:off x="6383262"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34"/>
          <p:cNvSpPr/>
          <p:nvPr/>
        </p:nvSpPr>
        <p:spPr>
          <a:xfrm>
            <a:off x="7984925"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2</a:t>
            </a:r>
            <a:endParaRPr sz="1100">
              <a:solidFill>
                <a:srgbClr val="000000"/>
              </a:solidFill>
              <a:latin typeface="Calibri"/>
              <a:ea typeface="Calibri"/>
              <a:cs typeface="Calibri"/>
              <a:sym typeface="Calibri"/>
            </a:endParaRPr>
          </a:p>
        </p:txBody>
      </p:sp>
      <p:sp>
        <p:nvSpPr>
          <p:cNvPr id="592" name="Google Shape;592;p34"/>
          <p:cNvSpPr/>
          <p:nvPr/>
        </p:nvSpPr>
        <p:spPr>
          <a:xfrm>
            <a:off x="6804085" y="1612849"/>
            <a:ext cx="4702115"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Select Reference Points</a:t>
            </a:r>
            <a:endParaRPr sz="1100">
              <a:solidFill>
                <a:srgbClr val="000000"/>
              </a:solidFill>
              <a:latin typeface="Calibri"/>
              <a:ea typeface="Calibri"/>
              <a:cs typeface="Calibri"/>
              <a:sym typeface="Calibri"/>
            </a:endParaRPr>
          </a:p>
        </p:txBody>
      </p:sp>
      <p:sp>
        <p:nvSpPr>
          <p:cNvPr id="593" name="Google Shape;593;p34"/>
          <p:cNvSpPr/>
          <p:nvPr/>
        </p:nvSpPr>
        <p:spPr>
          <a:xfrm>
            <a:off x="6383262" y="3117393"/>
            <a:ext cx="4379576" cy="1215022"/>
          </a:xfrm>
          <a:custGeom>
            <a:avLst/>
            <a:gdLst/>
            <a:ahLst/>
            <a:cxnLst/>
            <a:rect l="l" t="t" r="r" b="b"/>
            <a:pathLst>
              <a:path w="3572256" h="832104" extrusionOk="0">
                <a:moveTo>
                  <a:pt x="0" y="0"/>
                </a:moveTo>
                <a:lnTo>
                  <a:pt x="3572256" y="0"/>
                </a:lnTo>
                <a:lnTo>
                  <a:pt x="3572256" y="832104"/>
                </a:lnTo>
                <a:lnTo>
                  <a:pt x="0" y="832104"/>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34"/>
          <p:cNvSpPr/>
          <p:nvPr/>
        </p:nvSpPr>
        <p:spPr>
          <a:xfrm>
            <a:off x="6383262" y="3117393"/>
            <a:ext cx="4379576" cy="1215022"/>
          </a:xfrm>
          <a:custGeom>
            <a:avLst/>
            <a:gdLst/>
            <a:ahLst/>
            <a:cxnLst/>
            <a:rect l="l" t="t" r="r" b="b"/>
            <a:pathLst>
              <a:path w="3572256" h="832104" extrusionOk="0">
                <a:moveTo>
                  <a:pt x="0" y="832104"/>
                </a:moveTo>
                <a:lnTo>
                  <a:pt x="3572256" y="832104"/>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34"/>
          <p:cNvSpPr/>
          <p:nvPr/>
        </p:nvSpPr>
        <p:spPr>
          <a:xfrm>
            <a:off x="7984887" y="3267093"/>
            <a:ext cx="1561572"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3</a:t>
            </a:r>
            <a:endParaRPr sz="1100">
              <a:solidFill>
                <a:srgbClr val="000000"/>
              </a:solidFill>
              <a:latin typeface="Calibri"/>
              <a:ea typeface="Calibri"/>
              <a:cs typeface="Calibri"/>
              <a:sym typeface="Calibri"/>
            </a:endParaRPr>
          </a:p>
        </p:txBody>
      </p:sp>
      <p:sp>
        <p:nvSpPr>
          <p:cNvPr id="596" name="Google Shape;596;p34"/>
          <p:cNvSpPr/>
          <p:nvPr/>
        </p:nvSpPr>
        <p:spPr>
          <a:xfrm>
            <a:off x="7121678" y="3801169"/>
            <a:ext cx="3855725"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Walk the Boundary</a:t>
            </a:r>
            <a:endParaRPr sz="1100">
              <a:solidFill>
                <a:srgbClr val="000000"/>
              </a:solidFill>
              <a:latin typeface="Calibri"/>
              <a:ea typeface="Calibri"/>
              <a:cs typeface="Calibri"/>
              <a:sym typeface="Calibri"/>
            </a:endParaRPr>
          </a:p>
        </p:txBody>
      </p:sp>
      <p:sp>
        <p:nvSpPr>
          <p:cNvPr id="597" name="Google Shape;597;p34"/>
          <p:cNvSpPr/>
          <p:nvPr/>
        </p:nvSpPr>
        <p:spPr>
          <a:xfrm>
            <a:off x="1303028" y="3152999"/>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4"/>
          <p:cNvSpPr/>
          <p:nvPr/>
        </p:nvSpPr>
        <p:spPr>
          <a:xfrm>
            <a:off x="1303028" y="3152999"/>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34"/>
          <p:cNvSpPr/>
          <p:nvPr/>
        </p:nvSpPr>
        <p:spPr>
          <a:xfrm>
            <a:off x="2905159" y="3301863"/>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4</a:t>
            </a:r>
            <a:endParaRPr sz="1100">
              <a:solidFill>
                <a:srgbClr val="000000"/>
              </a:solidFill>
              <a:latin typeface="Calibri"/>
              <a:ea typeface="Calibri"/>
              <a:cs typeface="Calibri"/>
              <a:sym typeface="Calibri"/>
            </a:endParaRPr>
          </a:p>
        </p:txBody>
      </p:sp>
      <p:sp>
        <p:nvSpPr>
          <p:cNvPr id="600" name="Google Shape;600;p34"/>
          <p:cNvSpPr/>
          <p:nvPr/>
        </p:nvSpPr>
        <p:spPr>
          <a:xfrm>
            <a:off x="1672002" y="3835939"/>
            <a:ext cx="48412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Search Reference Points</a:t>
            </a:r>
            <a:endParaRPr sz="1100">
              <a:solidFill>
                <a:srgbClr val="000000"/>
              </a:solidFill>
              <a:latin typeface="Calibri"/>
              <a:ea typeface="Calibri"/>
              <a:cs typeface="Calibri"/>
              <a:sym typeface="Calibri"/>
            </a:endParaRPr>
          </a:p>
        </p:txBody>
      </p:sp>
      <p:sp>
        <p:nvSpPr>
          <p:cNvPr id="601" name="Google Shape;601;p34"/>
          <p:cNvSpPr/>
          <p:nvPr/>
        </p:nvSpPr>
        <p:spPr>
          <a:xfrm>
            <a:off x="1303028" y="5342708"/>
            <a:ext cx="4379576" cy="1215022"/>
          </a:xfrm>
          <a:custGeom>
            <a:avLst/>
            <a:gdLst/>
            <a:ahLst/>
            <a:cxnLst/>
            <a:rect l="l" t="t" r="r" b="b"/>
            <a:pathLst>
              <a:path w="3572256" h="832104" extrusionOk="0">
                <a:moveTo>
                  <a:pt x="0" y="0"/>
                </a:moveTo>
                <a:lnTo>
                  <a:pt x="3572256" y="0"/>
                </a:lnTo>
                <a:lnTo>
                  <a:pt x="3572256" y="832104"/>
                </a:lnTo>
                <a:lnTo>
                  <a:pt x="0" y="832104"/>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34"/>
          <p:cNvSpPr/>
          <p:nvPr/>
        </p:nvSpPr>
        <p:spPr>
          <a:xfrm>
            <a:off x="1303028" y="5342708"/>
            <a:ext cx="4379576" cy="1215022"/>
          </a:xfrm>
          <a:custGeom>
            <a:avLst/>
            <a:gdLst/>
            <a:ahLst/>
            <a:cxnLst/>
            <a:rect l="l" t="t" r="r" b="b"/>
            <a:pathLst>
              <a:path w="3572256" h="832104" extrusionOk="0">
                <a:moveTo>
                  <a:pt x="0" y="832104"/>
                </a:moveTo>
                <a:lnTo>
                  <a:pt x="3572256" y="832104"/>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4"/>
          <p:cNvSpPr/>
          <p:nvPr/>
        </p:nvSpPr>
        <p:spPr>
          <a:xfrm>
            <a:off x="2905159" y="549240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5</a:t>
            </a:r>
            <a:endParaRPr sz="1100">
              <a:solidFill>
                <a:srgbClr val="000000"/>
              </a:solidFill>
              <a:latin typeface="Calibri"/>
              <a:ea typeface="Calibri"/>
              <a:cs typeface="Calibri"/>
              <a:sym typeface="Calibri"/>
            </a:endParaRPr>
          </a:p>
        </p:txBody>
      </p:sp>
      <p:sp>
        <p:nvSpPr>
          <p:cNvPr id="604" name="Google Shape;604;p34"/>
          <p:cNvSpPr/>
          <p:nvPr/>
        </p:nvSpPr>
        <p:spPr>
          <a:xfrm>
            <a:off x="1911160" y="6026484"/>
            <a:ext cx="4203623"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Search the Boundary</a:t>
            </a:r>
            <a:endParaRPr sz="1100">
              <a:solidFill>
                <a:srgbClr val="000000"/>
              </a:solidFill>
              <a:latin typeface="Calibri"/>
              <a:ea typeface="Calibri"/>
              <a:cs typeface="Calibri"/>
              <a:sym typeface="Calibri"/>
            </a:endParaRPr>
          </a:p>
        </p:txBody>
      </p:sp>
      <p:sp>
        <p:nvSpPr>
          <p:cNvPr id="605" name="Google Shape;605;p34"/>
          <p:cNvSpPr/>
          <p:nvPr/>
        </p:nvSpPr>
        <p:spPr>
          <a:xfrm>
            <a:off x="6383262" y="5309329"/>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34"/>
          <p:cNvSpPr/>
          <p:nvPr/>
        </p:nvSpPr>
        <p:spPr>
          <a:xfrm>
            <a:off x="6383262" y="5309329"/>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34"/>
          <p:cNvSpPr/>
          <p:nvPr/>
        </p:nvSpPr>
        <p:spPr>
          <a:xfrm>
            <a:off x="7984887" y="5457637"/>
            <a:ext cx="1561572"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6</a:t>
            </a:r>
            <a:endParaRPr sz="1100">
              <a:solidFill>
                <a:srgbClr val="000000"/>
              </a:solidFill>
              <a:latin typeface="Calibri"/>
              <a:ea typeface="Calibri"/>
              <a:cs typeface="Calibri"/>
              <a:sym typeface="Calibri"/>
            </a:endParaRPr>
          </a:p>
        </p:txBody>
      </p:sp>
      <p:sp>
        <p:nvSpPr>
          <p:cNvPr id="608" name="Google Shape;608;p34"/>
          <p:cNvSpPr/>
          <p:nvPr/>
        </p:nvSpPr>
        <p:spPr>
          <a:xfrm>
            <a:off x="7093651" y="5993937"/>
            <a:ext cx="3810000" cy="602916"/>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Search Open Areas</a:t>
            </a:r>
            <a:endParaRPr sz="1100">
              <a:solidFill>
                <a:srgbClr val="000000"/>
              </a:solidFill>
              <a:latin typeface="Calibri"/>
              <a:ea typeface="Calibri"/>
              <a:cs typeface="Calibri"/>
              <a:sym typeface="Calibri"/>
            </a:endParaRPr>
          </a:p>
        </p:txBody>
      </p:sp>
      <p:sp>
        <p:nvSpPr>
          <p:cNvPr id="609" name="Google Shape;609;p34"/>
          <p:cNvSpPr/>
          <p:nvPr/>
        </p:nvSpPr>
        <p:spPr>
          <a:xfrm>
            <a:off x="5595724" y="1449520"/>
            <a:ext cx="788473" cy="418359"/>
          </a:xfrm>
          <a:custGeom>
            <a:avLst/>
            <a:gdLst/>
            <a:ahLst/>
            <a:cxnLst/>
            <a:rect l="l" t="t" r="r" b="b"/>
            <a:pathLst>
              <a:path w="643128" h="286512" extrusionOk="0">
                <a:moveTo>
                  <a:pt x="499872" y="0"/>
                </a:moveTo>
                <a:lnTo>
                  <a:pt x="643128" y="143256"/>
                </a:lnTo>
                <a:lnTo>
                  <a:pt x="499872" y="286512"/>
                </a:lnTo>
                <a:lnTo>
                  <a:pt x="499872" y="214884"/>
                </a:lnTo>
                <a:lnTo>
                  <a:pt x="0" y="214884"/>
                </a:lnTo>
                <a:lnTo>
                  <a:pt x="0" y="71628"/>
                </a:lnTo>
                <a:lnTo>
                  <a:pt x="499872" y="71628"/>
                </a:lnTo>
                <a:lnTo>
                  <a:pt x="49987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34"/>
          <p:cNvSpPr/>
          <p:nvPr/>
        </p:nvSpPr>
        <p:spPr>
          <a:xfrm>
            <a:off x="5595724" y="1449520"/>
            <a:ext cx="788473" cy="418359"/>
          </a:xfrm>
          <a:custGeom>
            <a:avLst/>
            <a:gdLst/>
            <a:ahLst/>
            <a:cxnLst/>
            <a:rect l="l" t="t" r="r" b="b"/>
            <a:pathLst>
              <a:path w="643128" h="286512" extrusionOk="0">
                <a:moveTo>
                  <a:pt x="0" y="71628"/>
                </a:moveTo>
                <a:lnTo>
                  <a:pt x="499872" y="71628"/>
                </a:lnTo>
                <a:lnTo>
                  <a:pt x="499872" y="0"/>
                </a:lnTo>
                <a:lnTo>
                  <a:pt x="643128" y="143256"/>
                </a:lnTo>
                <a:lnTo>
                  <a:pt x="499872" y="286512"/>
                </a:lnTo>
                <a:lnTo>
                  <a:pt x="499872" y="214884"/>
                </a:lnTo>
                <a:lnTo>
                  <a:pt x="0" y="214884"/>
                </a:lnTo>
                <a:lnTo>
                  <a:pt x="0" y="71628"/>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34"/>
          <p:cNvSpPr/>
          <p:nvPr/>
        </p:nvSpPr>
        <p:spPr>
          <a:xfrm>
            <a:off x="8443194" y="2284013"/>
            <a:ext cx="304552" cy="834493"/>
          </a:xfrm>
          <a:custGeom>
            <a:avLst/>
            <a:gdLst/>
            <a:ahLst/>
            <a:cxnLst/>
            <a:rect l="l" t="t" r="r" b="b"/>
            <a:pathLst>
              <a:path w="248412" h="571500" extrusionOk="0">
                <a:moveTo>
                  <a:pt x="62102" y="0"/>
                </a:moveTo>
                <a:lnTo>
                  <a:pt x="186309" y="0"/>
                </a:lnTo>
                <a:lnTo>
                  <a:pt x="186309" y="447294"/>
                </a:lnTo>
                <a:lnTo>
                  <a:pt x="248412" y="447294"/>
                </a:lnTo>
                <a:lnTo>
                  <a:pt x="124206" y="571500"/>
                </a:lnTo>
                <a:lnTo>
                  <a:pt x="0" y="447294"/>
                </a:lnTo>
                <a:lnTo>
                  <a:pt x="62102" y="447294"/>
                </a:lnTo>
                <a:lnTo>
                  <a:pt x="6210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34"/>
          <p:cNvSpPr/>
          <p:nvPr/>
        </p:nvSpPr>
        <p:spPr>
          <a:xfrm>
            <a:off x="8443194" y="2284013"/>
            <a:ext cx="304552" cy="834493"/>
          </a:xfrm>
          <a:custGeom>
            <a:avLst/>
            <a:gdLst/>
            <a:ahLst/>
            <a:cxnLst/>
            <a:rect l="l" t="t" r="r" b="b"/>
            <a:pathLst>
              <a:path w="248412" h="571500" extrusionOk="0">
                <a:moveTo>
                  <a:pt x="186309" y="0"/>
                </a:moveTo>
                <a:lnTo>
                  <a:pt x="186309" y="447294"/>
                </a:lnTo>
                <a:lnTo>
                  <a:pt x="248412" y="447294"/>
                </a:lnTo>
                <a:lnTo>
                  <a:pt x="124206" y="571500"/>
                </a:lnTo>
                <a:lnTo>
                  <a:pt x="0" y="447294"/>
                </a:lnTo>
                <a:lnTo>
                  <a:pt x="62102" y="447294"/>
                </a:lnTo>
                <a:lnTo>
                  <a:pt x="62102" y="0"/>
                </a:lnTo>
                <a:lnTo>
                  <a:pt x="186309" y="0"/>
                </a:lnTo>
                <a:close/>
              </a:path>
            </a:pathLst>
          </a:custGeom>
          <a:noFill/>
          <a:ln w="25900" cap="flat" cmpd="sng">
            <a:solidFill>
              <a:srgbClr val="BF0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34"/>
          <p:cNvSpPr/>
          <p:nvPr/>
        </p:nvSpPr>
        <p:spPr>
          <a:xfrm>
            <a:off x="5683539" y="3641455"/>
            <a:ext cx="788473" cy="416134"/>
          </a:xfrm>
          <a:custGeom>
            <a:avLst/>
            <a:gdLst/>
            <a:ahLst/>
            <a:cxnLst/>
            <a:rect l="l" t="t" r="r" b="b"/>
            <a:pathLst>
              <a:path w="643128" h="284988" extrusionOk="0">
                <a:moveTo>
                  <a:pt x="142494" y="0"/>
                </a:moveTo>
                <a:lnTo>
                  <a:pt x="142494" y="71247"/>
                </a:lnTo>
                <a:lnTo>
                  <a:pt x="643128" y="71247"/>
                </a:lnTo>
                <a:lnTo>
                  <a:pt x="643128" y="213741"/>
                </a:lnTo>
                <a:lnTo>
                  <a:pt x="142494" y="213741"/>
                </a:lnTo>
                <a:lnTo>
                  <a:pt x="142494" y="284988"/>
                </a:lnTo>
                <a:lnTo>
                  <a:pt x="0" y="142494"/>
                </a:lnTo>
                <a:lnTo>
                  <a:pt x="142494"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34"/>
          <p:cNvSpPr/>
          <p:nvPr/>
        </p:nvSpPr>
        <p:spPr>
          <a:xfrm>
            <a:off x="5683539" y="3641455"/>
            <a:ext cx="788473" cy="416134"/>
          </a:xfrm>
          <a:custGeom>
            <a:avLst/>
            <a:gdLst/>
            <a:ahLst/>
            <a:cxnLst/>
            <a:rect l="l" t="t" r="r" b="b"/>
            <a:pathLst>
              <a:path w="643128" h="284988" extrusionOk="0">
                <a:moveTo>
                  <a:pt x="643128" y="213741"/>
                </a:moveTo>
                <a:lnTo>
                  <a:pt x="142494" y="213741"/>
                </a:lnTo>
                <a:lnTo>
                  <a:pt x="142494" y="284988"/>
                </a:lnTo>
                <a:lnTo>
                  <a:pt x="0" y="142494"/>
                </a:lnTo>
                <a:lnTo>
                  <a:pt x="142494" y="0"/>
                </a:lnTo>
                <a:lnTo>
                  <a:pt x="142494" y="71247"/>
                </a:lnTo>
                <a:lnTo>
                  <a:pt x="643128" y="71247"/>
                </a:lnTo>
                <a:lnTo>
                  <a:pt x="643128" y="213741"/>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34"/>
          <p:cNvSpPr/>
          <p:nvPr/>
        </p:nvSpPr>
        <p:spPr>
          <a:xfrm>
            <a:off x="3448909" y="4475949"/>
            <a:ext cx="308289" cy="834493"/>
          </a:xfrm>
          <a:custGeom>
            <a:avLst/>
            <a:gdLst/>
            <a:ahLst/>
            <a:cxnLst/>
            <a:rect l="l" t="t" r="r" b="b"/>
            <a:pathLst>
              <a:path w="251460" h="571500" extrusionOk="0">
                <a:moveTo>
                  <a:pt x="62865" y="0"/>
                </a:moveTo>
                <a:lnTo>
                  <a:pt x="188595" y="0"/>
                </a:lnTo>
                <a:lnTo>
                  <a:pt x="188595" y="445770"/>
                </a:lnTo>
                <a:lnTo>
                  <a:pt x="251460" y="445770"/>
                </a:lnTo>
                <a:lnTo>
                  <a:pt x="125730" y="571500"/>
                </a:lnTo>
                <a:lnTo>
                  <a:pt x="0" y="445770"/>
                </a:lnTo>
                <a:lnTo>
                  <a:pt x="62865" y="445770"/>
                </a:lnTo>
                <a:lnTo>
                  <a:pt x="62865"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34"/>
          <p:cNvSpPr/>
          <p:nvPr/>
        </p:nvSpPr>
        <p:spPr>
          <a:xfrm>
            <a:off x="3448909" y="4475949"/>
            <a:ext cx="308289" cy="834493"/>
          </a:xfrm>
          <a:custGeom>
            <a:avLst/>
            <a:gdLst/>
            <a:ahLst/>
            <a:cxnLst/>
            <a:rect l="l" t="t" r="r" b="b"/>
            <a:pathLst>
              <a:path w="251460" h="571500" extrusionOk="0">
                <a:moveTo>
                  <a:pt x="188595" y="0"/>
                </a:moveTo>
                <a:lnTo>
                  <a:pt x="188595" y="445770"/>
                </a:lnTo>
                <a:lnTo>
                  <a:pt x="251460" y="445770"/>
                </a:lnTo>
                <a:lnTo>
                  <a:pt x="125730" y="571500"/>
                </a:lnTo>
                <a:lnTo>
                  <a:pt x="0" y="445770"/>
                </a:lnTo>
                <a:lnTo>
                  <a:pt x="62865" y="445770"/>
                </a:lnTo>
                <a:lnTo>
                  <a:pt x="62865" y="0"/>
                </a:lnTo>
                <a:lnTo>
                  <a:pt x="188595" y="0"/>
                </a:lnTo>
                <a:close/>
              </a:path>
            </a:pathLst>
          </a:custGeom>
          <a:noFill/>
          <a:ln w="25900" cap="flat" cmpd="sng">
            <a:solidFill>
              <a:srgbClr val="BF0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34"/>
          <p:cNvSpPr/>
          <p:nvPr/>
        </p:nvSpPr>
        <p:spPr>
          <a:xfrm>
            <a:off x="5595724" y="5726576"/>
            <a:ext cx="788473" cy="418359"/>
          </a:xfrm>
          <a:custGeom>
            <a:avLst/>
            <a:gdLst/>
            <a:ahLst/>
            <a:cxnLst/>
            <a:rect l="l" t="t" r="r" b="b"/>
            <a:pathLst>
              <a:path w="643128" h="286512" extrusionOk="0">
                <a:moveTo>
                  <a:pt x="499872" y="0"/>
                </a:moveTo>
                <a:lnTo>
                  <a:pt x="643128" y="143256"/>
                </a:lnTo>
                <a:lnTo>
                  <a:pt x="499872" y="286512"/>
                </a:lnTo>
                <a:lnTo>
                  <a:pt x="499872" y="214884"/>
                </a:lnTo>
                <a:lnTo>
                  <a:pt x="0" y="214884"/>
                </a:lnTo>
                <a:lnTo>
                  <a:pt x="0" y="71628"/>
                </a:lnTo>
                <a:lnTo>
                  <a:pt x="499872" y="71628"/>
                </a:lnTo>
                <a:lnTo>
                  <a:pt x="49987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34"/>
          <p:cNvSpPr/>
          <p:nvPr/>
        </p:nvSpPr>
        <p:spPr>
          <a:xfrm>
            <a:off x="5595724" y="5726576"/>
            <a:ext cx="788473" cy="418359"/>
          </a:xfrm>
          <a:custGeom>
            <a:avLst/>
            <a:gdLst/>
            <a:ahLst/>
            <a:cxnLst/>
            <a:rect l="l" t="t" r="r" b="b"/>
            <a:pathLst>
              <a:path w="643128" h="286512" extrusionOk="0">
                <a:moveTo>
                  <a:pt x="0" y="71628"/>
                </a:moveTo>
                <a:lnTo>
                  <a:pt x="499872" y="71628"/>
                </a:lnTo>
                <a:lnTo>
                  <a:pt x="499872" y="0"/>
                </a:lnTo>
                <a:lnTo>
                  <a:pt x="643128" y="143256"/>
                </a:lnTo>
                <a:lnTo>
                  <a:pt x="499872" y="286512"/>
                </a:lnTo>
                <a:lnTo>
                  <a:pt x="499872" y="214884"/>
                </a:lnTo>
                <a:lnTo>
                  <a:pt x="0" y="214884"/>
                </a:lnTo>
                <a:lnTo>
                  <a:pt x="0" y="71628"/>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34"/>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5"/>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35"/>
          <p:cNvSpPr/>
          <p:nvPr/>
        </p:nvSpPr>
        <p:spPr>
          <a:xfrm>
            <a:off x="1303028" y="924035"/>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35"/>
          <p:cNvSpPr/>
          <p:nvPr/>
        </p:nvSpPr>
        <p:spPr>
          <a:xfrm>
            <a:off x="1303028"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35"/>
          <p:cNvSpPr/>
          <p:nvPr/>
        </p:nvSpPr>
        <p:spPr>
          <a:xfrm>
            <a:off x="2905159"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1</a:t>
            </a:r>
            <a:endParaRPr sz="1100">
              <a:solidFill>
                <a:srgbClr val="000000"/>
              </a:solidFill>
              <a:latin typeface="Calibri"/>
              <a:ea typeface="Calibri"/>
              <a:cs typeface="Calibri"/>
              <a:sym typeface="Calibri"/>
            </a:endParaRPr>
          </a:p>
        </p:txBody>
      </p:sp>
      <p:sp>
        <p:nvSpPr>
          <p:cNvPr id="628" name="Google Shape;628;p35"/>
          <p:cNvSpPr/>
          <p:nvPr/>
        </p:nvSpPr>
        <p:spPr>
          <a:xfrm>
            <a:off x="2540817" y="1610624"/>
            <a:ext cx="2533158"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Establish ICP</a:t>
            </a:r>
            <a:endParaRPr sz="1100">
              <a:solidFill>
                <a:srgbClr val="000000"/>
              </a:solidFill>
              <a:latin typeface="Calibri"/>
              <a:ea typeface="Calibri"/>
              <a:cs typeface="Calibri"/>
              <a:sym typeface="Calibri"/>
            </a:endParaRPr>
          </a:p>
        </p:txBody>
      </p:sp>
      <p:sp>
        <p:nvSpPr>
          <p:cNvPr id="629" name="Google Shape;629;p35"/>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Google Shape;634;p36"/>
          <p:cNvPicPr preferRelativeResize="0"/>
          <p:nvPr/>
        </p:nvPicPr>
        <p:blipFill rotWithShape="1">
          <a:blip r:embed="rId3">
            <a:alphaModFix/>
          </a:blip>
          <a:srcRect/>
          <a:stretch/>
        </p:blipFill>
        <p:spPr>
          <a:xfrm>
            <a:off x="1318488" y="873758"/>
            <a:ext cx="9565413" cy="5755642"/>
          </a:xfrm>
          <a:prstGeom prst="rect">
            <a:avLst/>
          </a:prstGeom>
          <a:noFill/>
          <a:ln>
            <a:noFill/>
          </a:ln>
        </p:spPr>
      </p:pic>
      <p:sp>
        <p:nvSpPr>
          <p:cNvPr id="635" name="Google Shape;635;p36"/>
          <p:cNvSpPr/>
          <p:nvPr/>
        </p:nvSpPr>
        <p:spPr>
          <a:xfrm>
            <a:off x="1171733" y="40655"/>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36"/>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Google Shape;641;p37"/>
          <p:cNvPicPr preferRelativeResize="0"/>
          <p:nvPr/>
        </p:nvPicPr>
        <p:blipFill rotWithShape="1">
          <a:blip r:embed="rId3">
            <a:alphaModFix/>
          </a:blip>
          <a:srcRect/>
          <a:stretch/>
        </p:blipFill>
        <p:spPr>
          <a:xfrm>
            <a:off x="1351928" y="873758"/>
            <a:ext cx="9366873" cy="5755642"/>
          </a:xfrm>
          <a:prstGeom prst="rect">
            <a:avLst/>
          </a:prstGeom>
          <a:noFill/>
          <a:ln>
            <a:noFill/>
          </a:ln>
        </p:spPr>
      </p:pic>
      <p:sp>
        <p:nvSpPr>
          <p:cNvPr id="642" name="Google Shape;642;p37"/>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37"/>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8"/>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38"/>
          <p:cNvSpPr/>
          <p:nvPr/>
        </p:nvSpPr>
        <p:spPr>
          <a:xfrm>
            <a:off x="1303028"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38"/>
          <p:cNvSpPr/>
          <p:nvPr/>
        </p:nvSpPr>
        <p:spPr>
          <a:xfrm>
            <a:off x="1303028"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38"/>
          <p:cNvSpPr/>
          <p:nvPr/>
        </p:nvSpPr>
        <p:spPr>
          <a:xfrm>
            <a:off x="2905159"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1</a:t>
            </a:r>
            <a:endParaRPr sz="1100">
              <a:solidFill>
                <a:srgbClr val="000000"/>
              </a:solidFill>
              <a:latin typeface="Calibri"/>
              <a:ea typeface="Calibri"/>
              <a:cs typeface="Calibri"/>
              <a:sym typeface="Calibri"/>
            </a:endParaRPr>
          </a:p>
        </p:txBody>
      </p:sp>
      <p:sp>
        <p:nvSpPr>
          <p:cNvPr id="652" name="Google Shape;652;p38"/>
          <p:cNvSpPr/>
          <p:nvPr/>
        </p:nvSpPr>
        <p:spPr>
          <a:xfrm>
            <a:off x="2540817" y="1610624"/>
            <a:ext cx="2533158"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Establish ICP</a:t>
            </a:r>
            <a:endParaRPr sz="1100">
              <a:solidFill>
                <a:srgbClr val="000000"/>
              </a:solidFill>
              <a:latin typeface="Calibri"/>
              <a:ea typeface="Calibri"/>
              <a:cs typeface="Calibri"/>
              <a:sym typeface="Calibri"/>
            </a:endParaRPr>
          </a:p>
        </p:txBody>
      </p:sp>
      <p:sp>
        <p:nvSpPr>
          <p:cNvPr id="653" name="Google Shape;653;p38"/>
          <p:cNvSpPr/>
          <p:nvPr/>
        </p:nvSpPr>
        <p:spPr>
          <a:xfrm>
            <a:off x="6383262"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38"/>
          <p:cNvSpPr/>
          <p:nvPr/>
        </p:nvSpPr>
        <p:spPr>
          <a:xfrm>
            <a:off x="6383262"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38"/>
          <p:cNvSpPr/>
          <p:nvPr/>
        </p:nvSpPr>
        <p:spPr>
          <a:xfrm>
            <a:off x="7984925"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2</a:t>
            </a:r>
            <a:endParaRPr sz="1100">
              <a:solidFill>
                <a:srgbClr val="000000"/>
              </a:solidFill>
              <a:latin typeface="Calibri"/>
              <a:ea typeface="Calibri"/>
              <a:cs typeface="Calibri"/>
              <a:sym typeface="Calibri"/>
            </a:endParaRPr>
          </a:p>
        </p:txBody>
      </p:sp>
      <p:sp>
        <p:nvSpPr>
          <p:cNvPr id="656" name="Google Shape;656;p38"/>
          <p:cNvSpPr/>
          <p:nvPr/>
        </p:nvSpPr>
        <p:spPr>
          <a:xfrm>
            <a:off x="6804085" y="1612849"/>
            <a:ext cx="4702115"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Select Reference Points</a:t>
            </a:r>
            <a:endParaRPr sz="1100">
              <a:solidFill>
                <a:srgbClr val="000000"/>
              </a:solidFill>
              <a:latin typeface="Calibri"/>
              <a:ea typeface="Calibri"/>
              <a:cs typeface="Calibri"/>
              <a:sym typeface="Calibri"/>
            </a:endParaRPr>
          </a:p>
        </p:txBody>
      </p:sp>
      <p:sp>
        <p:nvSpPr>
          <p:cNvPr id="657" name="Google Shape;657;p38"/>
          <p:cNvSpPr/>
          <p:nvPr/>
        </p:nvSpPr>
        <p:spPr>
          <a:xfrm>
            <a:off x="5595724" y="1449520"/>
            <a:ext cx="788473" cy="418359"/>
          </a:xfrm>
          <a:custGeom>
            <a:avLst/>
            <a:gdLst/>
            <a:ahLst/>
            <a:cxnLst/>
            <a:rect l="l" t="t" r="r" b="b"/>
            <a:pathLst>
              <a:path w="643128" h="286512" extrusionOk="0">
                <a:moveTo>
                  <a:pt x="499872" y="0"/>
                </a:moveTo>
                <a:lnTo>
                  <a:pt x="643128" y="143256"/>
                </a:lnTo>
                <a:lnTo>
                  <a:pt x="499872" y="286512"/>
                </a:lnTo>
                <a:lnTo>
                  <a:pt x="499872" y="214884"/>
                </a:lnTo>
                <a:lnTo>
                  <a:pt x="0" y="214884"/>
                </a:lnTo>
                <a:lnTo>
                  <a:pt x="0" y="71628"/>
                </a:lnTo>
                <a:lnTo>
                  <a:pt x="499872" y="71628"/>
                </a:lnTo>
                <a:lnTo>
                  <a:pt x="49987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38"/>
          <p:cNvSpPr/>
          <p:nvPr/>
        </p:nvSpPr>
        <p:spPr>
          <a:xfrm>
            <a:off x="5595724" y="1449520"/>
            <a:ext cx="788473" cy="418359"/>
          </a:xfrm>
          <a:custGeom>
            <a:avLst/>
            <a:gdLst/>
            <a:ahLst/>
            <a:cxnLst/>
            <a:rect l="l" t="t" r="r" b="b"/>
            <a:pathLst>
              <a:path w="643128" h="286512" extrusionOk="0">
                <a:moveTo>
                  <a:pt x="0" y="71628"/>
                </a:moveTo>
                <a:lnTo>
                  <a:pt x="499872" y="71628"/>
                </a:lnTo>
                <a:lnTo>
                  <a:pt x="499872" y="0"/>
                </a:lnTo>
                <a:lnTo>
                  <a:pt x="643128" y="143256"/>
                </a:lnTo>
                <a:lnTo>
                  <a:pt x="499872" y="286512"/>
                </a:lnTo>
                <a:lnTo>
                  <a:pt x="499872" y="214884"/>
                </a:lnTo>
                <a:lnTo>
                  <a:pt x="0" y="214884"/>
                </a:lnTo>
                <a:lnTo>
                  <a:pt x="0" y="71628"/>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38"/>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p39"/>
          <p:cNvPicPr preferRelativeResize="0"/>
          <p:nvPr/>
        </p:nvPicPr>
        <p:blipFill rotWithShape="1">
          <a:blip r:embed="rId3">
            <a:alphaModFix/>
          </a:blip>
          <a:srcRect/>
          <a:stretch/>
        </p:blipFill>
        <p:spPr>
          <a:xfrm>
            <a:off x="1501491" y="971619"/>
            <a:ext cx="9217311" cy="5581583"/>
          </a:xfrm>
          <a:prstGeom prst="rect">
            <a:avLst/>
          </a:prstGeom>
          <a:noFill/>
          <a:ln>
            <a:noFill/>
          </a:ln>
        </p:spPr>
      </p:pic>
      <p:sp>
        <p:nvSpPr>
          <p:cNvPr id="665" name="Google Shape;665;p39"/>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39"/>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40"/>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40"/>
          <p:cNvSpPr/>
          <p:nvPr/>
        </p:nvSpPr>
        <p:spPr>
          <a:xfrm>
            <a:off x="1303028"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40"/>
          <p:cNvSpPr/>
          <p:nvPr/>
        </p:nvSpPr>
        <p:spPr>
          <a:xfrm>
            <a:off x="1303028"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40"/>
          <p:cNvSpPr/>
          <p:nvPr/>
        </p:nvSpPr>
        <p:spPr>
          <a:xfrm>
            <a:off x="2905159"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1</a:t>
            </a:r>
            <a:endParaRPr sz="1100">
              <a:solidFill>
                <a:srgbClr val="000000"/>
              </a:solidFill>
              <a:latin typeface="Calibri"/>
              <a:ea typeface="Calibri"/>
              <a:cs typeface="Calibri"/>
              <a:sym typeface="Calibri"/>
            </a:endParaRPr>
          </a:p>
        </p:txBody>
      </p:sp>
      <p:sp>
        <p:nvSpPr>
          <p:cNvPr id="675" name="Google Shape;675;p40"/>
          <p:cNvSpPr/>
          <p:nvPr/>
        </p:nvSpPr>
        <p:spPr>
          <a:xfrm>
            <a:off x="2540817" y="1610624"/>
            <a:ext cx="2533158"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Establish ICP</a:t>
            </a:r>
            <a:endParaRPr sz="1100">
              <a:solidFill>
                <a:srgbClr val="000000"/>
              </a:solidFill>
              <a:latin typeface="Calibri"/>
              <a:ea typeface="Calibri"/>
              <a:cs typeface="Calibri"/>
              <a:sym typeface="Calibri"/>
            </a:endParaRPr>
          </a:p>
        </p:txBody>
      </p:sp>
      <p:sp>
        <p:nvSpPr>
          <p:cNvPr id="676" name="Google Shape;676;p40"/>
          <p:cNvSpPr/>
          <p:nvPr/>
        </p:nvSpPr>
        <p:spPr>
          <a:xfrm>
            <a:off x="6383262"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40"/>
          <p:cNvSpPr/>
          <p:nvPr/>
        </p:nvSpPr>
        <p:spPr>
          <a:xfrm>
            <a:off x="6383262"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40"/>
          <p:cNvSpPr/>
          <p:nvPr/>
        </p:nvSpPr>
        <p:spPr>
          <a:xfrm>
            <a:off x="7984925"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2</a:t>
            </a:r>
            <a:endParaRPr sz="1100">
              <a:solidFill>
                <a:srgbClr val="000000"/>
              </a:solidFill>
              <a:latin typeface="Calibri"/>
              <a:ea typeface="Calibri"/>
              <a:cs typeface="Calibri"/>
              <a:sym typeface="Calibri"/>
            </a:endParaRPr>
          </a:p>
        </p:txBody>
      </p:sp>
      <p:sp>
        <p:nvSpPr>
          <p:cNvPr id="679" name="Google Shape;679;p40"/>
          <p:cNvSpPr/>
          <p:nvPr/>
        </p:nvSpPr>
        <p:spPr>
          <a:xfrm>
            <a:off x="6804085" y="1612849"/>
            <a:ext cx="4702115"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Select Reference Points</a:t>
            </a:r>
            <a:endParaRPr sz="1100">
              <a:solidFill>
                <a:srgbClr val="000000"/>
              </a:solidFill>
              <a:latin typeface="Calibri"/>
              <a:ea typeface="Calibri"/>
              <a:cs typeface="Calibri"/>
              <a:sym typeface="Calibri"/>
            </a:endParaRPr>
          </a:p>
        </p:txBody>
      </p:sp>
      <p:sp>
        <p:nvSpPr>
          <p:cNvPr id="680" name="Google Shape;680;p40"/>
          <p:cNvSpPr/>
          <p:nvPr/>
        </p:nvSpPr>
        <p:spPr>
          <a:xfrm>
            <a:off x="6383262" y="3117393"/>
            <a:ext cx="4379576" cy="1215022"/>
          </a:xfrm>
          <a:custGeom>
            <a:avLst/>
            <a:gdLst/>
            <a:ahLst/>
            <a:cxnLst/>
            <a:rect l="l" t="t" r="r" b="b"/>
            <a:pathLst>
              <a:path w="3572256" h="832104" extrusionOk="0">
                <a:moveTo>
                  <a:pt x="0" y="0"/>
                </a:moveTo>
                <a:lnTo>
                  <a:pt x="3572256" y="0"/>
                </a:lnTo>
                <a:lnTo>
                  <a:pt x="3572256" y="832104"/>
                </a:lnTo>
                <a:lnTo>
                  <a:pt x="0" y="832104"/>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40"/>
          <p:cNvSpPr/>
          <p:nvPr/>
        </p:nvSpPr>
        <p:spPr>
          <a:xfrm>
            <a:off x="6383262" y="3117393"/>
            <a:ext cx="4379576" cy="1215022"/>
          </a:xfrm>
          <a:custGeom>
            <a:avLst/>
            <a:gdLst/>
            <a:ahLst/>
            <a:cxnLst/>
            <a:rect l="l" t="t" r="r" b="b"/>
            <a:pathLst>
              <a:path w="3572256" h="832104" extrusionOk="0">
                <a:moveTo>
                  <a:pt x="0" y="832104"/>
                </a:moveTo>
                <a:lnTo>
                  <a:pt x="3572256" y="832104"/>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40"/>
          <p:cNvSpPr/>
          <p:nvPr/>
        </p:nvSpPr>
        <p:spPr>
          <a:xfrm>
            <a:off x="7984887" y="3267093"/>
            <a:ext cx="1561572"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3</a:t>
            </a:r>
            <a:endParaRPr sz="1100">
              <a:solidFill>
                <a:srgbClr val="000000"/>
              </a:solidFill>
              <a:latin typeface="Calibri"/>
              <a:ea typeface="Calibri"/>
              <a:cs typeface="Calibri"/>
              <a:sym typeface="Calibri"/>
            </a:endParaRPr>
          </a:p>
        </p:txBody>
      </p:sp>
      <p:sp>
        <p:nvSpPr>
          <p:cNvPr id="683" name="Google Shape;683;p40"/>
          <p:cNvSpPr/>
          <p:nvPr/>
        </p:nvSpPr>
        <p:spPr>
          <a:xfrm>
            <a:off x="6515331" y="3539842"/>
            <a:ext cx="4379576" cy="792573"/>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FF0000"/>
                </a:solidFill>
                <a:latin typeface="Calibri"/>
                <a:ea typeface="Calibri"/>
                <a:cs typeface="Calibri"/>
                <a:sym typeface="Calibri"/>
              </a:rPr>
              <a:t>Walk the Boundary (as per an isolation)</a:t>
            </a:r>
            <a:endParaRPr sz="1100">
              <a:solidFill>
                <a:srgbClr val="FF0000"/>
              </a:solidFill>
              <a:latin typeface="Calibri"/>
              <a:ea typeface="Calibri"/>
              <a:cs typeface="Calibri"/>
              <a:sym typeface="Calibri"/>
            </a:endParaRPr>
          </a:p>
        </p:txBody>
      </p:sp>
      <p:sp>
        <p:nvSpPr>
          <p:cNvPr id="684" name="Google Shape;684;p40"/>
          <p:cNvSpPr/>
          <p:nvPr/>
        </p:nvSpPr>
        <p:spPr>
          <a:xfrm>
            <a:off x="5595724" y="1449520"/>
            <a:ext cx="788473" cy="418359"/>
          </a:xfrm>
          <a:custGeom>
            <a:avLst/>
            <a:gdLst/>
            <a:ahLst/>
            <a:cxnLst/>
            <a:rect l="l" t="t" r="r" b="b"/>
            <a:pathLst>
              <a:path w="643128" h="286512" extrusionOk="0">
                <a:moveTo>
                  <a:pt x="499872" y="0"/>
                </a:moveTo>
                <a:lnTo>
                  <a:pt x="643128" y="143256"/>
                </a:lnTo>
                <a:lnTo>
                  <a:pt x="499872" y="286512"/>
                </a:lnTo>
                <a:lnTo>
                  <a:pt x="499872" y="214884"/>
                </a:lnTo>
                <a:lnTo>
                  <a:pt x="0" y="214884"/>
                </a:lnTo>
                <a:lnTo>
                  <a:pt x="0" y="71628"/>
                </a:lnTo>
                <a:lnTo>
                  <a:pt x="499872" y="71628"/>
                </a:lnTo>
                <a:lnTo>
                  <a:pt x="49987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40"/>
          <p:cNvSpPr/>
          <p:nvPr/>
        </p:nvSpPr>
        <p:spPr>
          <a:xfrm>
            <a:off x="5595724" y="1449520"/>
            <a:ext cx="788473" cy="418359"/>
          </a:xfrm>
          <a:custGeom>
            <a:avLst/>
            <a:gdLst/>
            <a:ahLst/>
            <a:cxnLst/>
            <a:rect l="l" t="t" r="r" b="b"/>
            <a:pathLst>
              <a:path w="643128" h="286512" extrusionOk="0">
                <a:moveTo>
                  <a:pt x="0" y="71628"/>
                </a:moveTo>
                <a:lnTo>
                  <a:pt x="499872" y="71628"/>
                </a:lnTo>
                <a:lnTo>
                  <a:pt x="499872" y="0"/>
                </a:lnTo>
                <a:lnTo>
                  <a:pt x="643128" y="143256"/>
                </a:lnTo>
                <a:lnTo>
                  <a:pt x="499872" y="286512"/>
                </a:lnTo>
                <a:lnTo>
                  <a:pt x="499872" y="214884"/>
                </a:lnTo>
                <a:lnTo>
                  <a:pt x="0" y="214884"/>
                </a:lnTo>
                <a:lnTo>
                  <a:pt x="0" y="71628"/>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40"/>
          <p:cNvSpPr/>
          <p:nvPr/>
        </p:nvSpPr>
        <p:spPr>
          <a:xfrm>
            <a:off x="8443194" y="2284013"/>
            <a:ext cx="304552" cy="834493"/>
          </a:xfrm>
          <a:custGeom>
            <a:avLst/>
            <a:gdLst/>
            <a:ahLst/>
            <a:cxnLst/>
            <a:rect l="l" t="t" r="r" b="b"/>
            <a:pathLst>
              <a:path w="248412" h="571500" extrusionOk="0">
                <a:moveTo>
                  <a:pt x="62102" y="0"/>
                </a:moveTo>
                <a:lnTo>
                  <a:pt x="186309" y="0"/>
                </a:lnTo>
                <a:lnTo>
                  <a:pt x="186309" y="447294"/>
                </a:lnTo>
                <a:lnTo>
                  <a:pt x="248412" y="447294"/>
                </a:lnTo>
                <a:lnTo>
                  <a:pt x="124206" y="571500"/>
                </a:lnTo>
                <a:lnTo>
                  <a:pt x="0" y="447294"/>
                </a:lnTo>
                <a:lnTo>
                  <a:pt x="62102" y="447294"/>
                </a:lnTo>
                <a:lnTo>
                  <a:pt x="6210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40"/>
          <p:cNvSpPr/>
          <p:nvPr/>
        </p:nvSpPr>
        <p:spPr>
          <a:xfrm>
            <a:off x="8443194" y="2284013"/>
            <a:ext cx="304552" cy="834493"/>
          </a:xfrm>
          <a:custGeom>
            <a:avLst/>
            <a:gdLst/>
            <a:ahLst/>
            <a:cxnLst/>
            <a:rect l="l" t="t" r="r" b="b"/>
            <a:pathLst>
              <a:path w="248412" h="571500" extrusionOk="0">
                <a:moveTo>
                  <a:pt x="186309" y="0"/>
                </a:moveTo>
                <a:lnTo>
                  <a:pt x="186309" y="447294"/>
                </a:lnTo>
                <a:lnTo>
                  <a:pt x="248412" y="447294"/>
                </a:lnTo>
                <a:lnTo>
                  <a:pt x="124206" y="571500"/>
                </a:lnTo>
                <a:lnTo>
                  <a:pt x="0" y="447294"/>
                </a:lnTo>
                <a:lnTo>
                  <a:pt x="62102" y="447294"/>
                </a:lnTo>
                <a:lnTo>
                  <a:pt x="62102" y="0"/>
                </a:lnTo>
                <a:lnTo>
                  <a:pt x="186309" y="0"/>
                </a:lnTo>
                <a:close/>
              </a:path>
            </a:pathLst>
          </a:custGeom>
          <a:noFill/>
          <a:ln w="25900" cap="flat" cmpd="sng">
            <a:solidFill>
              <a:srgbClr val="BF0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40"/>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
          <p:cNvSpPr/>
          <p:nvPr/>
        </p:nvSpPr>
        <p:spPr>
          <a:xfrm>
            <a:off x="1531484" y="476779"/>
            <a:ext cx="5860116" cy="5920653"/>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83" name="Google Shape;283;p5"/>
          <p:cNvCxnSpPr/>
          <p:nvPr/>
        </p:nvCxnSpPr>
        <p:spPr>
          <a:xfrm>
            <a:off x="3768090" y="4424906"/>
            <a:ext cx="2971800" cy="0"/>
          </a:xfrm>
          <a:prstGeom prst="straightConnector1">
            <a:avLst/>
          </a:prstGeom>
          <a:noFill/>
          <a:ln w="19050" cap="flat" cmpd="sng">
            <a:solidFill>
              <a:srgbClr val="FFFFFF">
                <a:alpha val="80000"/>
              </a:srgbClr>
            </a:solidFill>
            <a:prstDash val="solid"/>
            <a:round/>
            <a:headEnd type="none" w="sm" len="sm"/>
            <a:tailEnd type="none" w="sm" len="sm"/>
          </a:ln>
        </p:spPr>
      </p:cxnSp>
      <p:sp>
        <p:nvSpPr>
          <p:cNvPr id="284" name="Google Shape;284;p5"/>
          <p:cNvSpPr/>
          <p:nvPr/>
        </p:nvSpPr>
        <p:spPr>
          <a:xfrm>
            <a:off x="7522305" y="476779"/>
            <a:ext cx="3139811" cy="5920653"/>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5" name="Google Shape;285;p5"/>
          <p:cNvPicPr preferRelativeResize="0"/>
          <p:nvPr/>
        </p:nvPicPr>
        <p:blipFill rotWithShape="1">
          <a:blip r:embed="rId3">
            <a:alphaModFix/>
          </a:blip>
          <a:srcRect/>
          <a:stretch/>
        </p:blipFill>
        <p:spPr>
          <a:xfrm>
            <a:off x="1676400" y="618027"/>
            <a:ext cx="600462" cy="509981"/>
          </a:xfrm>
          <a:prstGeom prst="rect">
            <a:avLst/>
          </a:prstGeom>
          <a:noFill/>
          <a:ln>
            <a:noFill/>
          </a:ln>
        </p:spPr>
      </p:pic>
      <p:sp>
        <p:nvSpPr>
          <p:cNvPr id="286" name="Google Shape;286;p5"/>
          <p:cNvSpPr txBox="1">
            <a:spLocks noGrp="1"/>
          </p:cNvSpPr>
          <p:nvPr>
            <p:ph type="title"/>
          </p:nvPr>
        </p:nvSpPr>
        <p:spPr>
          <a:xfrm>
            <a:off x="1828801" y="1269256"/>
            <a:ext cx="5062286" cy="30389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sz="3200">
                <a:solidFill>
                  <a:srgbClr val="FFFFFF"/>
                </a:solidFill>
                <a:latin typeface="Century Gothic"/>
                <a:ea typeface="Century Gothic"/>
                <a:cs typeface="Century Gothic"/>
                <a:sym typeface="Century Gothic"/>
              </a:rPr>
              <a:t>2.5.1 Purpose of Area Search</a:t>
            </a:r>
            <a:br>
              <a:rPr lang="en-US" sz="3200">
                <a:solidFill>
                  <a:srgbClr val="FFFFFF"/>
                </a:solidFill>
                <a:latin typeface="Century Gothic"/>
                <a:ea typeface="Century Gothic"/>
                <a:cs typeface="Century Gothic"/>
                <a:sym typeface="Century Gothic"/>
              </a:rPr>
            </a:br>
            <a:endParaRPr sz="3200">
              <a:solidFill>
                <a:srgbClr val="FFFFFF"/>
              </a:solidFill>
              <a:latin typeface="Century Gothic"/>
              <a:ea typeface="Century Gothic"/>
              <a:cs typeface="Century Gothic"/>
              <a:sym typeface="Century Gothic"/>
            </a:endParaRPr>
          </a:p>
        </p:txBody>
      </p:sp>
      <p:sp>
        <p:nvSpPr>
          <p:cNvPr id="287" name="Google Shape;287;p5"/>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4</a:t>
            </a:fld>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p41"/>
          <p:cNvPicPr preferRelativeResize="0"/>
          <p:nvPr/>
        </p:nvPicPr>
        <p:blipFill rotWithShape="1">
          <a:blip r:embed="rId3">
            <a:alphaModFix/>
          </a:blip>
          <a:srcRect/>
          <a:stretch/>
        </p:blipFill>
        <p:spPr>
          <a:xfrm>
            <a:off x="1381877" y="914468"/>
            <a:ext cx="9336925" cy="5714933"/>
          </a:xfrm>
          <a:prstGeom prst="rect">
            <a:avLst/>
          </a:prstGeom>
          <a:noFill/>
          <a:ln>
            <a:noFill/>
          </a:ln>
        </p:spPr>
      </p:pic>
      <p:sp>
        <p:nvSpPr>
          <p:cNvPr id="694" name="Google Shape;694;p41"/>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41"/>
          <p:cNvSpPr/>
          <p:nvPr/>
        </p:nvSpPr>
        <p:spPr>
          <a:xfrm>
            <a:off x="5937504" y="5632704"/>
            <a:ext cx="4693920" cy="996697"/>
          </a:xfrm>
          <a:prstGeom prst="rect">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Walk the boundary as per an isolation; PF, TW, Comd (ECM) and Cover person. </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6" name="Google Shape;696;p41"/>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42"/>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42"/>
          <p:cNvSpPr/>
          <p:nvPr/>
        </p:nvSpPr>
        <p:spPr>
          <a:xfrm>
            <a:off x="1303028"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42"/>
          <p:cNvSpPr/>
          <p:nvPr/>
        </p:nvSpPr>
        <p:spPr>
          <a:xfrm>
            <a:off x="1303028"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42"/>
          <p:cNvSpPr/>
          <p:nvPr/>
        </p:nvSpPr>
        <p:spPr>
          <a:xfrm>
            <a:off x="2905159"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1</a:t>
            </a:r>
            <a:endParaRPr sz="1100">
              <a:solidFill>
                <a:srgbClr val="000000"/>
              </a:solidFill>
              <a:latin typeface="Calibri"/>
              <a:ea typeface="Calibri"/>
              <a:cs typeface="Calibri"/>
              <a:sym typeface="Calibri"/>
            </a:endParaRPr>
          </a:p>
        </p:txBody>
      </p:sp>
      <p:sp>
        <p:nvSpPr>
          <p:cNvPr id="705" name="Google Shape;705;p42"/>
          <p:cNvSpPr/>
          <p:nvPr/>
        </p:nvSpPr>
        <p:spPr>
          <a:xfrm>
            <a:off x="2540817" y="1610624"/>
            <a:ext cx="2533158"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Establish ICP</a:t>
            </a:r>
            <a:endParaRPr sz="1100">
              <a:solidFill>
                <a:srgbClr val="000000"/>
              </a:solidFill>
              <a:latin typeface="Calibri"/>
              <a:ea typeface="Calibri"/>
              <a:cs typeface="Calibri"/>
              <a:sym typeface="Calibri"/>
            </a:endParaRPr>
          </a:p>
        </p:txBody>
      </p:sp>
      <p:sp>
        <p:nvSpPr>
          <p:cNvPr id="706" name="Google Shape;706;p42"/>
          <p:cNvSpPr/>
          <p:nvPr/>
        </p:nvSpPr>
        <p:spPr>
          <a:xfrm>
            <a:off x="6383262"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42"/>
          <p:cNvSpPr/>
          <p:nvPr/>
        </p:nvSpPr>
        <p:spPr>
          <a:xfrm>
            <a:off x="6383262"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42"/>
          <p:cNvSpPr/>
          <p:nvPr/>
        </p:nvSpPr>
        <p:spPr>
          <a:xfrm>
            <a:off x="7984925"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2</a:t>
            </a:r>
            <a:endParaRPr sz="1100">
              <a:solidFill>
                <a:srgbClr val="000000"/>
              </a:solidFill>
              <a:latin typeface="Calibri"/>
              <a:ea typeface="Calibri"/>
              <a:cs typeface="Calibri"/>
              <a:sym typeface="Calibri"/>
            </a:endParaRPr>
          </a:p>
        </p:txBody>
      </p:sp>
      <p:sp>
        <p:nvSpPr>
          <p:cNvPr id="709" name="Google Shape;709;p42"/>
          <p:cNvSpPr/>
          <p:nvPr/>
        </p:nvSpPr>
        <p:spPr>
          <a:xfrm>
            <a:off x="6804085" y="1612849"/>
            <a:ext cx="4702115"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Select Reference Points</a:t>
            </a:r>
            <a:endParaRPr sz="1100">
              <a:solidFill>
                <a:srgbClr val="000000"/>
              </a:solidFill>
              <a:latin typeface="Calibri"/>
              <a:ea typeface="Calibri"/>
              <a:cs typeface="Calibri"/>
              <a:sym typeface="Calibri"/>
            </a:endParaRPr>
          </a:p>
        </p:txBody>
      </p:sp>
      <p:sp>
        <p:nvSpPr>
          <p:cNvPr id="710" name="Google Shape;710;p42"/>
          <p:cNvSpPr/>
          <p:nvPr/>
        </p:nvSpPr>
        <p:spPr>
          <a:xfrm>
            <a:off x="6383262" y="3117393"/>
            <a:ext cx="4379576" cy="1215022"/>
          </a:xfrm>
          <a:custGeom>
            <a:avLst/>
            <a:gdLst/>
            <a:ahLst/>
            <a:cxnLst/>
            <a:rect l="l" t="t" r="r" b="b"/>
            <a:pathLst>
              <a:path w="3572256" h="832104" extrusionOk="0">
                <a:moveTo>
                  <a:pt x="0" y="0"/>
                </a:moveTo>
                <a:lnTo>
                  <a:pt x="3572256" y="0"/>
                </a:lnTo>
                <a:lnTo>
                  <a:pt x="3572256" y="832104"/>
                </a:lnTo>
                <a:lnTo>
                  <a:pt x="0" y="832104"/>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42"/>
          <p:cNvSpPr/>
          <p:nvPr/>
        </p:nvSpPr>
        <p:spPr>
          <a:xfrm>
            <a:off x="6383262" y="3117393"/>
            <a:ext cx="4379576" cy="1215022"/>
          </a:xfrm>
          <a:custGeom>
            <a:avLst/>
            <a:gdLst/>
            <a:ahLst/>
            <a:cxnLst/>
            <a:rect l="l" t="t" r="r" b="b"/>
            <a:pathLst>
              <a:path w="3572256" h="832104" extrusionOk="0">
                <a:moveTo>
                  <a:pt x="0" y="832104"/>
                </a:moveTo>
                <a:lnTo>
                  <a:pt x="3572256" y="832104"/>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42"/>
          <p:cNvSpPr/>
          <p:nvPr/>
        </p:nvSpPr>
        <p:spPr>
          <a:xfrm>
            <a:off x="7984887" y="3267093"/>
            <a:ext cx="1561572"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3</a:t>
            </a:r>
            <a:endParaRPr sz="1100">
              <a:solidFill>
                <a:srgbClr val="000000"/>
              </a:solidFill>
              <a:latin typeface="Calibri"/>
              <a:ea typeface="Calibri"/>
              <a:cs typeface="Calibri"/>
              <a:sym typeface="Calibri"/>
            </a:endParaRPr>
          </a:p>
        </p:txBody>
      </p:sp>
      <p:sp>
        <p:nvSpPr>
          <p:cNvPr id="713" name="Google Shape;713;p42"/>
          <p:cNvSpPr/>
          <p:nvPr/>
        </p:nvSpPr>
        <p:spPr>
          <a:xfrm>
            <a:off x="7121678" y="3801169"/>
            <a:ext cx="3855725"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Walk the Boundary</a:t>
            </a:r>
            <a:endParaRPr sz="1100">
              <a:solidFill>
                <a:srgbClr val="000000"/>
              </a:solidFill>
              <a:latin typeface="Calibri"/>
              <a:ea typeface="Calibri"/>
              <a:cs typeface="Calibri"/>
              <a:sym typeface="Calibri"/>
            </a:endParaRPr>
          </a:p>
        </p:txBody>
      </p:sp>
      <p:sp>
        <p:nvSpPr>
          <p:cNvPr id="714" name="Google Shape;714;p42"/>
          <p:cNvSpPr/>
          <p:nvPr/>
        </p:nvSpPr>
        <p:spPr>
          <a:xfrm>
            <a:off x="1303028" y="3152999"/>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42"/>
          <p:cNvSpPr/>
          <p:nvPr/>
        </p:nvSpPr>
        <p:spPr>
          <a:xfrm>
            <a:off x="1303028" y="3152999"/>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42"/>
          <p:cNvSpPr/>
          <p:nvPr/>
        </p:nvSpPr>
        <p:spPr>
          <a:xfrm>
            <a:off x="2905159" y="3301863"/>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4</a:t>
            </a:r>
            <a:endParaRPr sz="1100">
              <a:solidFill>
                <a:srgbClr val="000000"/>
              </a:solidFill>
              <a:latin typeface="Calibri"/>
              <a:ea typeface="Calibri"/>
              <a:cs typeface="Calibri"/>
              <a:sym typeface="Calibri"/>
            </a:endParaRPr>
          </a:p>
        </p:txBody>
      </p:sp>
      <p:sp>
        <p:nvSpPr>
          <p:cNvPr id="717" name="Google Shape;717;p42"/>
          <p:cNvSpPr/>
          <p:nvPr/>
        </p:nvSpPr>
        <p:spPr>
          <a:xfrm>
            <a:off x="1672002" y="3835939"/>
            <a:ext cx="48412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Search Reference Points</a:t>
            </a:r>
            <a:endParaRPr sz="1100">
              <a:solidFill>
                <a:srgbClr val="000000"/>
              </a:solidFill>
              <a:latin typeface="Calibri"/>
              <a:ea typeface="Calibri"/>
              <a:cs typeface="Calibri"/>
              <a:sym typeface="Calibri"/>
            </a:endParaRPr>
          </a:p>
        </p:txBody>
      </p:sp>
      <p:sp>
        <p:nvSpPr>
          <p:cNvPr id="718" name="Google Shape;718;p42"/>
          <p:cNvSpPr/>
          <p:nvPr/>
        </p:nvSpPr>
        <p:spPr>
          <a:xfrm>
            <a:off x="5595724" y="1449520"/>
            <a:ext cx="788473" cy="418359"/>
          </a:xfrm>
          <a:custGeom>
            <a:avLst/>
            <a:gdLst/>
            <a:ahLst/>
            <a:cxnLst/>
            <a:rect l="l" t="t" r="r" b="b"/>
            <a:pathLst>
              <a:path w="643128" h="286512" extrusionOk="0">
                <a:moveTo>
                  <a:pt x="499872" y="0"/>
                </a:moveTo>
                <a:lnTo>
                  <a:pt x="643128" y="143256"/>
                </a:lnTo>
                <a:lnTo>
                  <a:pt x="499872" y="286512"/>
                </a:lnTo>
                <a:lnTo>
                  <a:pt x="499872" y="214884"/>
                </a:lnTo>
                <a:lnTo>
                  <a:pt x="0" y="214884"/>
                </a:lnTo>
                <a:lnTo>
                  <a:pt x="0" y="71628"/>
                </a:lnTo>
                <a:lnTo>
                  <a:pt x="499872" y="71628"/>
                </a:lnTo>
                <a:lnTo>
                  <a:pt x="49987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42"/>
          <p:cNvSpPr/>
          <p:nvPr/>
        </p:nvSpPr>
        <p:spPr>
          <a:xfrm>
            <a:off x="5595724" y="1449520"/>
            <a:ext cx="788473" cy="418359"/>
          </a:xfrm>
          <a:custGeom>
            <a:avLst/>
            <a:gdLst/>
            <a:ahLst/>
            <a:cxnLst/>
            <a:rect l="l" t="t" r="r" b="b"/>
            <a:pathLst>
              <a:path w="643128" h="286512" extrusionOk="0">
                <a:moveTo>
                  <a:pt x="0" y="71628"/>
                </a:moveTo>
                <a:lnTo>
                  <a:pt x="499872" y="71628"/>
                </a:lnTo>
                <a:lnTo>
                  <a:pt x="499872" y="0"/>
                </a:lnTo>
                <a:lnTo>
                  <a:pt x="643128" y="143256"/>
                </a:lnTo>
                <a:lnTo>
                  <a:pt x="499872" y="286512"/>
                </a:lnTo>
                <a:lnTo>
                  <a:pt x="499872" y="214884"/>
                </a:lnTo>
                <a:lnTo>
                  <a:pt x="0" y="214884"/>
                </a:lnTo>
                <a:lnTo>
                  <a:pt x="0" y="71628"/>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42"/>
          <p:cNvSpPr/>
          <p:nvPr/>
        </p:nvSpPr>
        <p:spPr>
          <a:xfrm>
            <a:off x="8443194" y="2284013"/>
            <a:ext cx="304552" cy="834493"/>
          </a:xfrm>
          <a:custGeom>
            <a:avLst/>
            <a:gdLst/>
            <a:ahLst/>
            <a:cxnLst/>
            <a:rect l="l" t="t" r="r" b="b"/>
            <a:pathLst>
              <a:path w="248412" h="571500" extrusionOk="0">
                <a:moveTo>
                  <a:pt x="62102" y="0"/>
                </a:moveTo>
                <a:lnTo>
                  <a:pt x="186309" y="0"/>
                </a:lnTo>
                <a:lnTo>
                  <a:pt x="186309" y="447294"/>
                </a:lnTo>
                <a:lnTo>
                  <a:pt x="248412" y="447294"/>
                </a:lnTo>
                <a:lnTo>
                  <a:pt x="124206" y="571500"/>
                </a:lnTo>
                <a:lnTo>
                  <a:pt x="0" y="447294"/>
                </a:lnTo>
                <a:lnTo>
                  <a:pt x="62102" y="447294"/>
                </a:lnTo>
                <a:lnTo>
                  <a:pt x="6210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42"/>
          <p:cNvSpPr/>
          <p:nvPr/>
        </p:nvSpPr>
        <p:spPr>
          <a:xfrm>
            <a:off x="8443194" y="2284013"/>
            <a:ext cx="304552" cy="834493"/>
          </a:xfrm>
          <a:custGeom>
            <a:avLst/>
            <a:gdLst/>
            <a:ahLst/>
            <a:cxnLst/>
            <a:rect l="l" t="t" r="r" b="b"/>
            <a:pathLst>
              <a:path w="248412" h="571500" extrusionOk="0">
                <a:moveTo>
                  <a:pt x="186309" y="0"/>
                </a:moveTo>
                <a:lnTo>
                  <a:pt x="186309" y="447294"/>
                </a:lnTo>
                <a:lnTo>
                  <a:pt x="248412" y="447294"/>
                </a:lnTo>
                <a:lnTo>
                  <a:pt x="124206" y="571500"/>
                </a:lnTo>
                <a:lnTo>
                  <a:pt x="0" y="447294"/>
                </a:lnTo>
                <a:lnTo>
                  <a:pt x="62102" y="447294"/>
                </a:lnTo>
                <a:lnTo>
                  <a:pt x="62102" y="0"/>
                </a:lnTo>
                <a:lnTo>
                  <a:pt x="186309" y="0"/>
                </a:lnTo>
                <a:close/>
              </a:path>
            </a:pathLst>
          </a:custGeom>
          <a:noFill/>
          <a:ln w="25900" cap="flat" cmpd="sng">
            <a:solidFill>
              <a:srgbClr val="BF0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42"/>
          <p:cNvSpPr/>
          <p:nvPr/>
        </p:nvSpPr>
        <p:spPr>
          <a:xfrm>
            <a:off x="5683539" y="3641455"/>
            <a:ext cx="788473" cy="416134"/>
          </a:xfrm>
          <a:custGeom>
            <a:avLst/>
            <a:gdLst/>
            <a:ahLst/>
            <a:cxnLst/>
            <a:rect l="l" t="t" r="r" b="b"/>
            <a:pathLst>
              <a:path w="643128" h="284988" extrusionOk="0">
                <a:moveTo>
                  <a:pt x="142494" y="0"/>
                </a:moveTo>
                <a:lnTo>
                  <a:pt x="142494" y="71247"/>
                </a:lnTo>
                <a:lnTo>
                  <a:pt x="643128" y="71247"/>
                </a:lnTo>
                <a:lnTo>
                  <a:pt x="643128" y="213741"/>
                </a:lnTo>
                <a:lnTo>
                  <a:pt x="142494" y="213741"/>
                </a:lnTo>
                <a:lnTo>
                  <a:pt x="142494" y="284988"/>
                </a:lnTo>
                <a:lnTo>
                  <a:pt x="0" y="142494"/>
                </a:lnTo>
                <a:lnTo>
                  <a:pt x="142494"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42"/>
          <p:cNvSpPr/>
          <p:nvPr/>
        </p:nvSpPr>
        <p:spPr>
          <a:xfrm>
            <a:off x="5683539" y="3641455"/>
            <a:ext cx="788473" cy="416134"/>
          </a:xfrm>
          <a:custGeom>
            <a:avLst/>
            <a:gdLst/>
            <a:ahLst/>
            <a:cxnLst/>
            <a:rect l="l" t="t" r="r" b="b"/>
            <a:pathLst>
              <a:path w="643128" h="284988" extrusionOk="0">
                <a:moveTo>
                  <a:pt x="643128" y="213741"/>
                </a:moveTo>
                <a:lnTo>
                  <a:pt x="142494" y="213741"/>
                </a:lnTo>
                <a:lnTo>
                  <a:pt x="142494" y="284988"/>
                </a:lnTo>
                <a:lnTo>
                  <a:pt x="0" y="142494"/>
                </a:lnTo>
                <a:lnTo>
                  <a:pt x="142494" y="0"/>
                </a:lnTo>
                <a:lnTo>
                  <a:pt x="142494" y="71247"/>
                </a:lnTo>
                <a:lnTo>
                  <a:pt x="643128" y="71247"/>
                </a:lnTo>
                <a:lnTo>
                  <a:pt x="643128" y="213741"/>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42"/>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pic>
        <p:nvPicPr>
          <p:cNvPr id="729" name="Google Shape;729;p43"/>
          <p:cNvPicPr preferRelativeResize="0"/>
          <p:nvPr/>
        </p:nvPicPr>
        <p:blipFill rotWithShape="1">
          <a:blip r:embed="rId3">
            <a:alphaModFix/>
          </a:blip>
          <a:srcRect/>
          <a:stretch/>
        </p:blipFill>
        <p:spPr>
          <a:xfrm>
            <a:off x="1617796" y="914469"/>
            <a:ext cx="9101005" cy="5562533"/>
          </a:xfrm>
          <a:prstGeom prst="rect">
            <a:avLst/>
          </a:prstGeom>
          <a:noFill/>
          <a:ln>
            <a:noFill/>
          </a:ln>
        </p:spPr>
      </p:pic>
      <p:sp>
        <p:nvSpPr>
          <p:cNvPr id="730" name="Google Shape;730;p43"/>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43"/>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grpSp>
        <p:nvGrpSpPr>
          <p:cNvPr id="736" name="Google Shape;736;p44"/>
          <p:cNvGrpSpPr/>
          <p:nvPr/>
        </p:nvGrpSpPr>
        <p:grpSpPr>
          <a:xfrm>
            <a:off x="1884031" y="1305446"/>
            <a:ext cx="8667750" cy="4609896"/>
            <a:chOff x="0" y="0"/>
            <a:chExt cx="8001000" cy="5430012"/>
          </a:xfrm>
        </p:grpSpPr>
        <p:sp>
          <p:nvSpPr>
            <p:cNvPr id="737" name="Google Shape;737;p44"/>
            <p:cNvSpPr/>
            <p:nvPr/>
          </p:nvSpPr>
          <p:spPr>
            <a:xfrm>
              <a:off x="0" y="0"/>
              <a:ext cx="8001000" cy="5430012"/>
            </a:xfrm>
            <a:custGeom>
              <a:avLst/>
              <a:gdLst/>
              <a:ahLst/>
              <a:cxnLst/>
              <a:rect l="l" t="t" r="r" b="b"/>
              <a:pathLst>
                <a:path w="8001000" h="5430012" extrusionOk="0">
                  <a:moveTo>
                    <a:pt x="4000500" y="0"/>
                  </a:moveTo>
                  <a:cubicBezTo>
                    <a:pt x="6209920" y="0"/>
                    <a:pt x="8001000" y="1215555"/>
                    <a:pt x="8001000" y="2715006"/>
                  </a:cubicBezTo>
                  <a:cubicBezTo>
                    <a:pt x="8001000" y="4214457"/>
                    <a:pt x="6209920" y="5430012"/>
                    <a:pt x="4000500" y="5430012"/>
                  </a:cubicBezTo>
                  <a:cubicBezTo>
                    <a:pt x="1791081" y="5430012"/>
                    <a:pt x="0" y="4214457"/>
                    <a:pt x="0" y="2715006"/>
                  </a:cubicBezTo>
                  <a:cubicBezTo>
                    <a:pt x="0" y="1215555"/>
                    <a:pt x="1791081" y="0"/>
                    <a:pt x="4000500" y="0"/>
                  </a:cubicBezTo>
                  <a:close/>
                </a:path>
              </a:pathLst>
            </a:custGeom>
            <a:solidFill>
              <a:srgbClr val="008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38" name="Google Shape;738;p44"/>
            <p:cNvSpPr/>
            <p:nvPr/>
          </p:nvSpPr>
          <p:spPr>
            <a:xfrm>
              <a:off x="0" y="0"/>
              <a:ext cx="8001000" cy="5430012"/>
            </a:xfrm>
            <a:custGeom>
              <a:avLst/>
              <a:gdLst/>
              <a:ahLst/>
              <a:cxnLst/>
              <a:rect l="l" t="t" r="r" b="b"/>
              <a:pathLst>
                <a:path w="8001000" h="5430012" extrusionOk="0">
                  <a:moveTo>
                    <a:pt x="0" y="2715006"/>
                  </a:moveTo>
                  <a:cubicBezTo>
                    <a:pt x="0" y="1215555"/>
                    <a:pt x="1791081" y="0"/>
                    <a:pt x="4000500" y="0"/>
                  </a:cubicBezTo>
                  <a:cubicBezTo>
                    <a:pt x="6209920" y="0"/>
                    <a:pt x="8001000" y="1215555"/>
                    <a:pt x="8001000" y="2715006"/>
                  </a:cubicBezTo>
                  <a:cubicBezTo>
                    <a:pt x="8001000" y="4214457"/>
                    <a:pt x="6209920" y="5430012"/>
                    <a:pt x="4000500" y="5430012"/>
                  </a:cubicBezTo>
                  <a:cubicBezTo>
                    <a:pt x="1791081" y="5430012"/>
                    <a:pt x="0" y="4214457"/>
                    <a:pt x="0" y="2715006"/>
                  </a:cubicBezTo>
                  <a:close/>
                </a:path>
              </a:pathLst>
            </a:custGeom>
            <a:noFill/>
            <a:ln w="38100" cap="flat" cmpd="sng">
              <a:solidFill>
                <a:srgbClr val="FF2D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39" name="Google Shape;739;p44"/>
            <p:cNvSpPr/>
            <p:nvPr/>
          </p:nvSpPr>
          <p:spPr>
            <a:xfrm>
              <a:off x="2214372" y="1429512"/>
              <a:ext cx="3572256" cy="2642616"/>
            </a:xfrm>
            <a:custGeom>
              <a:avLst/>
              <a:gdLst/>
              <a:ahLst/>
              <a:cxnLst/>
              <a:rect l="l" t="t" r="r" b="b"/>
              <a:pathLst>
                <a:path w="3572256" h="2642616" extrusionOk="0">
                  <a:moveTo>
                    <a:pt x="1786128" y="0"/>
                  </a:moveTo>
                  <a:cubicBezTo>
                    <a:pt x="2772575" y="0"/>
                    <a:pt x="3572256" y="591566"/>
                    <a:pt x="3572256" y="1321308"/>
                  </a:cubicBezTo>
                  <a:cubicBezTo>
                    <a:pt x="3572256" y="2051050"/>
                    <a:pt x="2772575" y="2642616"/>
                    <a:pt x="1786128" y="2642616"/>
                  </a:cubicBezTo>
                  <a:cubicBezTo>
                    <a:pt x="799681" y="2642616"/>
                    <a:pt x="0" y="2051050"/>
                    <a:pt x="0" y="1321308"/>
                  </a:cubicBezTo>
                  <a:cubicBezTo>
                    <a:pt x="0" y="591566"/>
                    <a:pt x="799681" y="0"/>
                    <a:pt x="1786128" y="0"/>
                  </a:cubicBezTo>
                  <a:close/>
                </a:path>
              </a:pathLst>
            </a:custGeom>
            <a:solidFill>
              <a:srgbClr val="008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40" name="Google Shape;740;p44"/>
            <p:cNvSpPr/>
            <p:nvPr/>
          </p:nvSpPr>
          <p:spPr>
            <a:xfrm>
              <a:off x="2214372" y="1429512"/>
              <a:ext cx="3572256" cy="2642616"/>
            </a:xfrm>
            <a:custGeom>
              <a:avLst/>
              <a:gdLst/>
              <a:ahLst/>
              <a:cxnLst/>
              <a:rect l="l" t="t" r="r" b="b"/>
              <a:pathLst>
                <a:path w="3572256" h="2642616" extrusionOk="0">
                  <a:moveTo>
                    <a:pt x="0" y="1321308"/>
                  </a:moveTo>
                  <a:cubicBezTo>
                    <a:pt x="0" y="591566"/>
                    <a:pt x="799681" y="0"/>
                    <a:pt x="1786128" y="0"/>
                  </a:cubicBezTo>
                  <a:cubicBezTo>
                    <a:pt x="2772575" y="0"/>
                    <a:pt x="3572256" y="591566"/>
                    <a:pt x="3572256" y="1321308"/>
                  </a:cubicBezTo>
                  <a:cubicBezTo>
                    <a:pt x="3572256" y="2051050"/>
                    <a:pt x="2772575" y="2642616"/>
                    <a:pt x="1786128" y="2642616"/>
                  </a:cubicBezTo>
                  <a:cubicBezTo>
                    <a:pt x="799681" y="2642616"/>
                    <a:pt x="0" y="2051050"/>
                    <a:pt x="0" y="1321308"/>
                  </a:cubicBezTo>
                  <a:close/>
                </a:path>
              </a:pathLst>
            </a:custGeom>
            <a:noFill/>
            <a:ln w="38100" cap="flat" cmpd="sng">
              <a:solidFill>
                <a:srgbClr val="FF2D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41" name="Google Shape;741;p44"/>
            <p:cNvSpPr/>
            <p:nvPr/>
          </p:nvSpPr>
          <p:spPr>
            <a:xfrm>
              <a:off x="4022258" y="3256006"/>
              <a:ext cx="476845" cy="303302"/>
            </a:xfrm>
            <a:custGeom>
              <a:avLst/>
              <a:gdLst/>
              <a:ahLst/>
              <a:cxnLst/>
              <a:rect l="l" t="t" r="r" b="b"/>
              <a:pathLst>
                <a:path w="476845" h="303302" extrusionOk="0">
                  <a:moveTo>
                    <a:pt x="233005" y="0"/>
                  </a:moveTo>
                  <a:lnTo>
                    <a:pt x="211328" y="46034"/>
                  </a:lnTo>
                  <a:lnTo>
                    <a:pt x="214037" y="81238"/>
                  </a:lnTo>
                  <a:lnTo>
                    <a:pt x="219456" y="56866"/>
                  </a:lnTo>
                  <a:lnTo>
                    <a:pt x="230296" y="24372"/>
                  </a:lnTo>
                  <a:lnTo>
                    <a:pt x="254680" y="0"/>
                  </a:lnTo>
                  <a:lnTo>
                    <a:pt x="230296" y="35202"/>
                  </a:lnTo>
                  <a:lnTo>
                    <a:pt x="230296" y="67698"/>
                  </a:lnTo>
                  <a:lnTo>
                    <a:pt x="241131" y="81238"/>
                  </a:lnTo>
                  <a:lnTo>
                    <a:pt x="251971" y="56866"/>
                  </a:lnTo>
                  <a:lnTo>
                    <a:pt x="251971" y="32494"/>
                  </a:lnTo>
                  <a:lnTo>
                    <a:pt x="254680" y="62282"/>
                  </a:lnTo>
                  <a:lnTo>
                    <a:pt x="251971" y="83946"/>
                  </a:lnTo>
                  <a:lnTo>
                    <a:pt x="249258" y="100197"/>
                  </a:lnTo>
                  <a:lnTo>
                    <a:pt x="257389" y="92070"/>
                  </a:lnTo>
                  <a:lnTo>
                    <a:pt x="257389" y="78530"/>
                  </a:lnTo>
                  <a:lnTo>
                    <a:pt x="260096" y="54158"/>
                  </a:lnTo>
                  <a:lnTo>
                    <a:pt x="273643" y="40618"/>
                  </a:lnTo>
                  <a:lnTo>
                    <a:pt x="262805" y="59574"/>
                  </a:lnTo>
                  <a:lnTo>
                    <a:pt x="262805" y="75825"/>
                  </a:lnTo>
                  <a:lnTo>
                    <a:pt x="268224" y="97489"/>
                  </a:lnTo>
                  <a:lnTo>
                    <a:pt x="268224" y="75825"/>
                  </a:lnTo>
                  <a:lnTo>
                    <a:pt x="276354" y="48745"/>
                  </a:lnTo>
                  <a:lnTo>
                    <a:pt x="284480" y="32494"/>
                  </a:lnTo>
                  <a:lnTo>
                    <a:pt x="281773" y="56866"/>
                  </a:lnTo>
                  <a:lnTo>
                    <a:pt x="273643" y="86654"/>
                  </a:lnTo>
                  <a:lnTo>
                    <a:pt x="279064" y="111027"/>
                  </a:lnTo>
                  <a:lnTo>
                    <a:pt x="284480" y="86654"/>
                  </a:lnTo>
                  <a:lnTo>
                    <a:pt x="314282" y="43326"/>
                  </a:lnTo>
                  <a:lnTo>
                    <a:pt x="295317" y="92070"/>
                  </a:lnTo>
                  <a:lnTo>
                    <a:pt x="289899" y="111027"/>
                  </a:lnTo>
                  <a:lnTo>
                    <a:pt x="287189" y="132691"/>
                  </a:lnTo>
                  <a:lnTo>
                    <a:pt x="300739" y="135399"/>
                  </a:lnTo>
                  <a:lnTo>
                    <a:pt x="316992" y="124570"/>
                  </a:lnTo>
                  <a:lnTo>
                    <a:pt x="314282" y="94778"/>
                  </a:lnTo>
                  <a:lnTo>
                    <a:pt x="311573" y="59574"/>
                  </a:lnTo>
                  <a:lnTo>
                    <a:pt x="322411" y="105611"/>
                  </a:lnTo>
                  <a:lnTo>
                    <a:pt x="322411" y="135399"/>
                  </a:lnTo>
                  <a:lnTo>
                    <a:pt x="338667" y="148942"/>
                  </a:lnTo>
                  <a:lnTo>
                    <a:pt x="352216" y="121861"/>
                  </a:lnTo>
                  <a:lnTo>
                    <a:pt x="341376" y="92070"/>
                  </a:lnTo>
                  <a:lnTo>
                    <a:pt x="357632" y="108319"/>
                  </a:lnTo>
                  <a:lnTo>
                    <a:pt x="346794" y="151647"/>
                  </a:lnTo>
                  <a:lnTo>
                    <a:pt x="363050" y="159771"/>
                  </a:lnTo>
                  <a:lnTo>
                    <a:pt x="379309" y="138107"/>
                  </a:lnTo>
                  <a:lnTo>
                    <a:pt x="344085" y="54158"/>
                  </a:lnTo>
                  <a:lnTo>
                    <a:pt x="398275" y="162479"/>
                  </a:lnTo>
                  <a:lnTo>
                    <a:pt x="398275" y="111027"/>
                  </a:lnTo>
                  <a:lnTo>
                    <a:pt x="409109" y="176019"/>
                  </a:lnTo>
                  <a:lnTo>
                    <a:pt x="471426" y="124570"/>
                  </a:lnTo>
                  <a:lnTo>
                    <a:pt x="384725" y="211224"/>
                  </a:lnTo>
                  <a:lnTo>
                    <a:pt x="476845" y="200392"/>
                  </a:lnTo>
                  <a:lnTo>
                    <a:pt x="349507" y="227472"/>
                  </a:lnTo>
                  <a:lnTo>
                    <a:pt x="425368" y="230180"/>
                  </a:lnTo>
                  <a:lnTo>
                    <a:pt x="295317" y="243723"/>
                  </a:lnTo>
                  <a:lnTo>
                    <a:pt x="365760" y="251844"/>
                  </a:lnTo>
                  <a:lnTo>
                    <a:pt x="284480" y="246431"/>
                  </a:lnTo>
                  <a:lnTo>
                    <a:pt x="227587" y="254552"/>
                  </a:lnTo>
                  <a:lnTo>
                    <a:pt x="325122" y="268095"/>
                  </a:lnTo>
                  <a:lnTo>
                    <a:pt x="222165" y="257260"/>
                  </a:lnTo>
                  <a:lnTo>
                    <a:pt x="249258" y="295175"/>
                  </a:lnTo>
                  <a:lnTo>
                    <a:pt x="216746" y="257260"/>
                  </a:lnTo>
                  <a:lnTo>
                    <a:pt x="111085" y="257260"/>
                  </a:lnTo>
                  <a:lnTo>
                    <a:pt x="178819" y="278924"/>
                  </a:lnTo>
                  <a:lnTo>
                    <a:pt x="56898" y="273508"/>
                  </a:lnTo>
                  <a:lnTo>
                    <a:pt x="106577" y="303302"/>
                  </a:lnTo>
                  <a:lnTo>
                    <a:pt x="104594" y="303302"/>
                  </a:lnTo>
                  <a:lnTo>
                    <a:pt x="46058" y="278924"/>
                  </a:lnTo>
                  <a:lnTo>
                    <a:pt x="40640" y="292467"/>
                  </a:lnTo>
                  <a:lnTo>
                    <a:pt x="24384" y="257260"/>
                  </a:lnTo>
                  <a:lnTo>
                    <a:pt x="2566" y="303302"/>
                  </a:lnTo>
                  <a:lnTo>
                    <a:pt x="1425" y="303302"/>
                  </a:lnTo>
                  <a:lnTo>
                    <a:pt x="13549" y="257260"/>
                  </a:lnTo>
                  <a:lnTo>
                    <a:pt x="0" y="59574"/>
                  </a:lnTo>
                  <a:lnTo>
                    <a:pt x="186944" y="59574"/>
                  </a:lnTo>
                  <a:lnTo>
                    <a:pt x="211328" y="29786"/>
                  </a:lnTo>
                  <a:lnTo>
                    <a:pt x="233005" y="0"/>
                  </a:lnTo>
                  <a:close/>
                </a:path>
              </a:pathLst>
            </a:custGeom>
            <a:solidFill>
              <a:srgbClr val="004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42" name="Google Shape;742;p44"/>
            <p:cNvSpPr/>
            <p:nvPr/>
          </p:nvSpPr>
          <p:spPr>
            <a:xfrm>
              <a:off x="3531871" y="3312871"/>
              <a:ext cx="525611" cy="241015"/>
            </a:xfrm>
            <a:custGeom>
              <a:avLst/>
              <a:gdLst/>
              <a:ahLst/>
              <a:cxnLst/>
              <a:rect l="l" t="t" r="r" b="b"/>
              <a:pathLst>
                <a:path w="525611" h="241015" extrusionOk="0">
                  <a:moveTo>
                    <a:pt x="246547" y="0"/>
                  </a:moveTo>
                  <a:lnTo>
                    <a:pt x="273640" y="18956"/>
                  </a:lnTo>
                  <a:lnTo>
                    <a:pt x="284480" y="43329"/>
                  </a:lnTo>
                  <a:lnTo>
                    <a:pt x="289899" y="64993"/>
                  </a:lnTo>
                  <a:lnTo>
                    <a:pt x="292608" y="35204"/>
                  </a:lnTo>
                  <a:lnTo>
                    <a:pt x="268224" y="0"/>
                  </a:lnTo>
                  <a:lnTo>
                    <a:pt x="292608" y="21665"/>
                  </a:lnTo>
                  <a:lnTo>
                    <a:pt x="319701" y="46037"/>
                  </a:lnTo>
                  <a:lnTo>
                    <a:pt x="525611" y="46037"/>
                  </a:lnTo>
                  <a:lnTo>
                    <a:pt x="512064" y="203102"/>
                  </a:lnTo>
                  <a:lnTo>
                    <a:pt x="525611" y="241015"/>
                  </a:lnTo>
                  <a:lnTo>
                    <a:pt x="498517" y="200394"/>
                  </a:lnTo>
                  <a:lnTo>
                    <a:pt x="482261" y="230183"/>
                  </a:lnTo>
                  <a:lnTo>
                    <a:pt x="476843" y="216643"/>
                  </a:lnTo>
                  <a:lnTo>
                    <a:pt x="406400" y="238307"/>
                  </a:lnTo>
                  <a:lnTo>
                    <a:pt x="466005" y="216643"/>
                  </a:lnTo>
                  <a:lnTo>
                    <a:pt x="330539" y="219351"/>
                  </a:lnTo>
                  <a:lnTo>
                    <a:pt x="403690" y="203102"/>
                  </a:lnTo>
                  <a:lnTo>
                    <a:pt x="287189" y="203102"/>
                  </a:lnTo>
                  <a:lnTo>
                    <a:pt x="251965" y="230183"/>
                  </a:lnTo>
                  <a:lnTo>
                    <a:pt x="281771" y="203102"/>
                  </a:lnTo>
                  <a:lnTo>
                    <a:pt x="167979" y="208518"/>
                  </a:lnTo>
                  <a:lnTo>
                    <a:pt x="276349" y="197686"/>
                  </a:lnTo>
                  <a:lnTo>
                    <a:pt x="211328" y="192270"/>
                  </a:lnTo>
                  <a:lnTo>
                    <a:pt x="121920" y="197686"/>
                  </a:lnTo>
                  <a:lnTo>
                    <a:pt x="200488" y="189562"/>
                  </a:lnTo>
                  <a:lnTo>
                    <a:pt x="54184" y="178730"/>
                  </a:lnTo>
                  <a:lnTo>
                    <a:pt x="140885" y="176022"/>
                  </a:lnTo>
                  <a:lnTo>
                    <a:pt x="0" y="157066"/>
                  </a:lnTo>
                  <a:lnTo>
                    <a:pt x="100243" y="165190"/>
                  </a:lnTo>
                  <a:lnTo>
                    <a:pt x="5416" y="97489"/>
                  </a:lnTo>
                  <a:lnTo>
                    <a:pt x="73152" y="138110"/>
                  </a:lnTo>
                  <a:lnTo>
                    <a:pt x="86699" y="86657"/>
                  </a:lnTo>
                  <a:lnTo>
                    <a:pt x="83989" y="127278"/>
                  </a:lnTo>
                  <a:lnTo>
                    <a:pt x="146304" y="40621"/>
                  </a:lnTo>
                  <a:lnTo>
                    <a:pt x="105661" y="108321"/>
                  </a:lnTo>
                  <a:lnTo>
                    <a:pt x="124627" y="124570"/>
                  </a:lnTo>
                  <a:lnTo>
                    <a:pt x="143595" y="119154"/>
                  </a:lnTo>
                  <a:lnTo>
                    <a:pt x="130045" y="86657"/>
                  </a:lnTo>
                  <a:lnTo>
                    <a:pt x="149011" y="70409"/>
                  </a:lnTo>
                  <a:lnTo>
                    <a:pt x="138176" y="94781"/>
                  </a:lnTo>
                  <a:lnTo>
                    <a:pt x="151720" y="116446"/>
                  </a:lnTo>
                  <a:lnTo>
                    <a:pt x="170688" y="105613"/>
                  </a:lnTo>
                  <a:lnTo>
                    <a:pt x="170688" y="83949"/>
                  </a:lnTo>
                  <a:lnTo>
                    <a:pt x="181525" y="46037"/>
                  </a:lnTo>
                  <a:lnTo>
                    <a:pt x="178813" y="73117"/>
                  </a:lnTo>
                  <a:lnTo>
                    <a:pt x="176104" y="97489"/>
                  </a:lnTo>
                  <a:lnTo>
                    <a:pt x="192363" y="105613"/>
                  </a:lnTo>
                  <a:lnTo>
                    <a:pt x="208619" y="102905"/>
                  </a:lnTo>
                  <a:lnTo>
                    <a:pt x="205909" y="86657"/>
                  </a:lnTo>
                  <a:lnTo>
                    <a:pt x="200488" y="70409"/>
                  </a:lnTo>
                  <a:lnTo>
                    <a:pt x="178813" y="32496"/>
                  </a:lnTo>
                  <a:lnTo>
                    <a:pt x="211328" y="67701"/>
                  </a:lnTo>
                  <a:lnTo>
                    <a:pt x="219456" y="86657"/>
                  </a:lnTo>
                  <a:lnTo>
                    <a:pt x="224872" y="67701"/>
                  </a:lnTo>
                  <a:lnTo>
                    <a:pt x="214037" y="43329"/>
                  </a:lnTo>
                  <a:lnTo>
                    <a:pt x="211328" y="24373"/>
                  </a:lnTo>
                  <a:lnTo>
                    <a:pt x="222162" y="37912"/>
                  </a:lnTo>
                  <a:lnTo>
                    <a:pt x="230293" y="59577"/>
                  </a:lnTo>
                  <a:lnTo>
                    <a:pt x="230293" y="75825"/>
                  </a:lnTo>
                  <a:lnTo>
                    <a:pt x="235712" y="59577"/>
                  </a:lnTo>
                  <a:lnTo>
                    <a:pt x="235712" y="46037"/>
                  </a:lnTo>
                  <a:lnTo>
                    <a:pt x="224872" y="29788"/>
                  </a:lnTo>
                  <a:lnTo>
                    <a:pt x="238421" y="40621"/>
                  </a:lnTo>
                  <a:lnTo>
                    <a:pt x="241131" y="59577"/>
                  </a:lnTo>
                  <a:lnTo>
                    <a:pt x="241131" y="73117"/>
                  </a:lnTo>
                  <a:lnTo>
                    <a:pt x="251965" y="78533"/>
                  </a:lnTo>
                  <a:lnTo>
                    <a:pt x="249256" y="64993"/>
                  </a:lnTo>
                  <a:lnTo>
                    <a:pt x="243840" y="48745"/>
                  </a:lnTo>
                  <a:lnTo>
                    <a:pt x="246547" y="24373"/>
                  </a:lnTo>
                  <a:lnTo>
                    <a:pt x="249256" y="46037"/>
                  </a:lnTo>
                  <a:lnTo>
                    <a:pt x="260096" y="64993"/>
                  </a:lnTo>
                  <a:lnTo>
                    <a:pt x="273640" y="54161"/>
                  </a:lnTo>
                  <a:lnTo>
                    <a:pt x="270931" y="27081"/>
                  </a:lnTo>
                  <a:lnTo>
                    <a:pt x="246547" y="0"/>
                  </a:lnTo>
                  <a:close/>
                </a:path>
              </a:pathLst>
            </a:custGeom>
            <a:solidFill>
              <a:srgbClr val="004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43" name="Google Shape;743;p44"/>
            <p:cNvSpPr/>
            <p:nvPr/>
          </p:nvSpPr>
          <p:spPr>
            <a:xfrm>
              <a:off x="3076702" y="1679930"/>
              <a:ext cx="1975104" cy="1803548"/>
            </a:xfrm>
            <a:custGeom>
              <a:avLst/>
              <a:gdLst/>
              <a:ahLst/>
              <a:cxnLst/>
              <a:rect l="l" t="t" r="r" b="b"/>
              <a:pathLst>
                <a:path w="1975104" h="1803548" extrusionOk="0">
                  <a:moveTo>
                    <a:pt x="1156885" y="0"/>
                  </a:moveTo>
                  <a:lnTo>
                    <a:pt x="1159595" y="116445"/>
                  </a:lnTo>
                  <a:lnTo>
                    <a:pt x="1156885" y="184143"/>
                  </a:lnTo>
                  <a:lnTo>
                    <a:pt x="1194816" y="173314"/>
                  </a:lnTo>
                  <a:lnTo>
                    <a:pt x="1295061" y="121861"/>
                  </a:lnTo>
                  <a:lnTo>
                    <a:pt x="1197525" y="184143"/>
                  </a:lnTo>
                  <a:lnTo>
                    <a:pt x="1156885" y="197686"/>
                  </a:lnTo>
                  <a:lnTo>
                    <a:pt x="1148757" y="251847"/>
                  </a:lnTo>
                  <a:lnTo>
                    <a:pt x="1186688" y="330377"/>
                  </a:lnTo>
                  <a:lnTo>
                    <a:pt x="1224619" y="398080"/>
                  </a:lnTo>
                  <a:lnTo>
                    <a:pt x="1251712" y="371000"/>
                  </a:lnTo>
                  <a:lnTo>
                    <a:pt x="1278805" y="349336"/>
                  </a:lnTo>
                  <a:lnTo>
                    <a:pt x="1289643" y="330377"/>
                  </a:lnTo>
                  <a:lnTo>
                    <a:pt x="1308608" y="300591"/>
                  </a:lnTo>
                  <a:lnTo>
                    <a:pt x="1346538" y="213934"/>
                  </a:lnTo>
                  <a:lnTo>
                    <a:pt x="1327573" y="295175"/>
                  </a:lnTo>
                  <a:lnTo>
                    <a:pt x="1303189" y="330377"/>
                  </a:lnTo>
                  <a:lnTo>
                    <a:pt x="1327573" y="324964"/>
                  </a:lnTo>
                  <a:lnTo>
                    <a:pt x="1406144" y="292467"/>
                  </a:lnTo>
                  <a:lnTo>
                    <a:pt x="1341120" y="335796"/>
                  </a:lnTo>
                  <a:lnTo>
                    <a:pt x="1297770" y="349336"/>
                  </a:lnTo>
                  <a:lnTo>
                    <a:pt x="1270677" y="384540"/>
                  </a:lnTo>
                  <a:lnTo>
                    <a:pt x="1235456" y="414329"/>
                  </a:lnTo>
                  <a:lnTo>
                    <a:pt x="1273387" y="476611"/>
                  </a:lnTo>
                  <a:lnTo>
                    <a:pt x="1319445" y="533482"/>
                  </a:lnTo>
                  <a:lnTo>
                    <a:pt x="1351957" y="568686"/>
                  </a:lnTo>
                  <a:lnTo>
                    <a:pt x="1365504" y="536190"/>
                  </a:lnTo>
                  <a:lnTo>
                    <a:pt x="1379051" y="471197"/>
                  </a:lnTo>
                  <a:lnTo>
                    <a:pt x="1392597" y="417037"/>
                  </a:lnTo>
                  <a:lnTo>
                    <a:pt x="1395307" y="349336"/>
                  </a:lnTo>
                  <a:lnTo>
                    <a:pt x="1430528" y="232888"/>
                  </a:lnTo>
                  <a:lnTo>
                    <a:pt x="1416981" y="314131"/>
                  </a:lnTo>
                  <a:lnTo>
                    <a:pt x="1414272" y="365584"/>
                  </a:lnTo>
                  <a:lnTo>
                    <a:pt x="1416981" y="406204"/>
                  </a:lnTo>
                  <a:lnTo>
                    <a:pt x="1468458" y="368292"/>
                  </a:lnTo>
                  <a:lnTo>
                    <a:pt x="1525355" y="324964"/>
                  </a:lnTo>
                  <a:lnTo>
                    <a:pt x="1582250" y="249139"/>
                  </a:lnTo>
                  <a:lnTo>
                    <a:pt x="1530773" y="338504"/>
                  </a:lnTo>
                  <a:lnTo>
                    <a:pt x="1476587" y="387248"/>
                  </a:lnTo>
                  <a:lnTo>
                    <a:pt x="1419691" y="433285"/>
                  </a:lnTo>
                  <a:lnTo>
                    <a:pt x="1406144" y="482029"/>
                  </a:lnTo>
                  <a:lnTo>
                    <a:pt x="1406144" y="528066"/>
                  </a:lnTo>
                  <a:lnTo>
                    <a:pt x="1398016" y="582226"/>
                  </a:lnTo>
                  <a:lnTo>
                    <a:pt x="1389888" y="630971"/>
                  </a:lnTo>
                  <a:lnTo>
                    <a:pt x="1376341" y="698672"/>
                  </a:lnTo>
                  <a:lnTo>
                    <a:pt x="1357376" y="769078"/>
                  </a:lnTo>
                  <a:lnTo>
                    <a:pt x="1403435" y="755541"/>
                  </a:lnTo>
                  <a:lnTo>
                    <a:pt x="1449493" y="731168"/>
                  </a:lnTo>
                  <a:lnTo>
                    <a:pt x="1511808" y="701380"/>
                  </a:lnTo>
                  <a:lnTo>
                    <a:pt x="1574123" y="671589"/>
                  </a:lnTo>
                  <a:lnTo>
                    <a:pt x="1633728" y="644511"/>
                  </a:lnTo>
                  <a:lnTo>
                    <a:pt x="1609344" y="601183"/>
                  </a:lnTo>
                  <a:lnTo>
                    <a:pt x="1590379" y="555146"/>
                  </a:lnTo>
                  <a:lnTo>
                    <a:pt x="1571413" y="500983"/>
                  </a:lnTo>
                  <a:lnTo>
                    <a:pt x="1530773" y="503693"/>
                  </a:lnTo>
                  <a:lnTo>
                    <a:pt x="1465749" y="487445"/>
                  </a:lnTo>
                  <a:lnTo>
                    <a:pt x="1530773" y="495570"/>
                  </a:lnTo>
                  <a:lnTo>
                    <a:pt x="1563285" y="487445"/>
                  </a:lnTo>
                  <a:lnTo>
                    <a:pt x="1560576" y="438701"/>
                  </a:lnTo>
                  <a:lnTo>
                    <a:pt x="1603925" y="538898"/>
                  </a:lnTo>
                  <a:lnTo>
                    <a:pt x="1644565" y="530774"/>
                  </a:lnTo>
                  <a:lnTo>
                    <a:pt x="1720426" y="492862"/>
                  </a:lnTo>
                  <a:lnTo>
                    <a:pt x="1663531" y="533482"/>
                  </a:lnTo>
                  <a:lnTo>
                    <a:pt x="1609344" y="552438"/>
                  </a:lnTo>
                  <a:lnTo>
                    <a:pt x="1622891" y="598472"/>
                  </a:lnTo>
                  <a:lnTo>
                    <a:pt x="1655403" y="630971"/>
                  </a:lnTo>
                  <a:lnTo>
                    <a:pt x="1693333" y="620139"/>
                  </a:lnTo>
                  <a:lnTo>
                    <a:pt x="1736682" y="606599"/>
                  </a:lnTo>
                  <a:lnTo>
                    <a:pt x="1804416" y="574100"/>
                  </a:lnTo>
                  <a:lnTo>
                    <a:pt x="1752938" y="614723"/>
                  </a:lnTo>
                  <a:lnTo>
                    <a:pt x="1704170" y="644511"/>
                  </a:lnTo>
                  <a:lnTo>
                    <a:pt x="1948011" y="636387"/>
                  </a:lnTo>
                  <a:lnTo>
                    <a:pt x="1831509" y="649927"/>
                  </a:lnTo>
                  <a:lnTo>
                    <a:pt x="1834218" y="677007"/>
                  </a:lnTo>
                  <a:lnTo>
                    <a:pt x="1850474" y="717628"/>
                  </a:lnTo>
                  <a:lnTo>
                    <a:pt x="1826091" y="682424"/>
                  </a:lnTo>
                  <a:lnTo>
                    <a:pt x="1817962" y="649927"/>
                  </a:lnTo>
                  <a:lnTo>
                    <a:pt x="1682496" y="652635"/>
                  </a:lnTo>
                  <a:lnTo>
                    <a:pt x="1652693" y="668883"/>
                  </a:lnTo>
                  <a:lnTo>
                    <a:pt x="1609344" y="685132"/>
                  </a:lnTo>
                  <a:lnTo>
                    <a:pt x="1541611" y="717628"/>
                  </a:lnTo>
                  <a:lnTo>
                    <a:pt x="1492843" y="742000"/>
                  </a:lnTo>
                  <a:lnTo>
                    <a:pt x="1452203" y="769078"/>
                  </a:lnTo>
                  <a:lnTo>
                    <a:pt x="1389888" y="790745"/>
                  </a:lnTo>
                  <a:lnTo>
                    <a:pt x="1351957" y="806993"/>
                  </a:lnTo>
                  <a:lnTo>
                    <a:pt x="1335701" y="842195"/>
                  </a:lnTo>
                  <a:lnTo>
                    <a:pt x="1327573" y="880110"/>
                  </a:lnTo>
                  <a:lnTo>
                    <a:pt x="1314026" y="912606"/>
                  </a:lnTo>
                  <a:lnTo>
                    <a:pt x="1297770" y="947811"/>
                  </a:lnTo>
                  <a:lnTo>
                    <a:pt x="1281514" y="972183"/>
                  </a:lnTo>
                  <a:lnTo>
                    <a:pt x="1270677" y="991139"/>
                  </a:lnTo>
                  <a:lnTo>
                    <a:pt x="1240875" y="1031759"/>
                  </a:lnTo>
                  <a:lnTo>
                    <a:pt x="1216491" y="1064256"/>
                  </a:lnTo>
                  <a:lnTo>
                    <a:pt x="1192107" y="1091336"/>
                  </a:lnTo>
                  <a:lnTo>
                    <a:pt x="1170432" y="1115709"/>
                  </a:lnTo>
                  <a:lnTo>
                    <a:pt x="1159595" y="1142789"/>
                  </a:lnTo>
                  <a:lnTo>
                    <a:pt x="1151467" y="1175285"/>
                  </a:lnTo>
                  <a:lnTo>
                    <a:pt x="1143339" y="1213198"/>
                  </a:lnTo>
                  <a:lnTo>
                    <a:pt x="1159595" y="1205073"/>
                  </a:lnTo>
                  <a:lnTo>
                    <a:pt x="1178560" y="1196949"/>
                  </a:lnTo>
                  <a:lnTo>
                    <a:pt x="1200235" y="1188825"/>
                  </a:lnTo>
                  <a:lnTo>
                    <a:pt x="1235456" y="1177993"/>
                  </a:lnTo>
                  <a:lnTo>
                    <a:pt x="1254421" y="1159034"/>
                  </a:lnTo>
                  <a:lnTo>
                    <a:pt x="1284224" y="1134662"/>
                  </a:lnTo>
                  <a:lnTo>
                    <a:pt x="1314026" y="1107584"/>
                  </a:lnTo>
                  <a:lnTo>
                    <a:pt x="1341120" y="1080504"/>
                  </a:lnTo>
                  <a:lnTo>
                    <a:pt x="1365504" y="1058840"/>
                  </a:lnTo>
                  <a:lnTo>
                    <a:pt x="1398016" y="1039884"/>
                  </a:lnTo>
                  <a:lnTo>
                    <a:pt x="1422400" y="1026343"/>
                  </a:lnTo>
                  <a:lnTo>
                    <a:pt x="1463040" y="999263"/>
                  </a:lnTo>
                  <a:lnTo>
                    <a:pt x="1517226" y="969475"/>
                  </a:lnTo>
                  <a:lnTo>
                    <a:pt x="1557867" y="942394"/>
                  </a:lnTo>
                  <a:lnTo>
                    <a:pt x="1606635" y="912606"/>
                  </a:lnTo>
                  <a:lnTo>
                    <a:pt x="1593088" y="866567"/>
                  </a:lnTo>
                  <a:lnTo>
                    <a:pt x="1549738" y="869278"/>
                  </a:lnTo>
                  <a:lnTo>
                    <a:pt x="1498261" y="861153"/>
                  </a:lnTo>
                  <a:lnTo>
                    <a:pt x="1438656" y="836781"/>
                  </a:lnTo>
                  <a:lnTo>
                    <a:pt x="1514517" y="853030"/>
                  </a:lnTo>
                  <a:lnTo>
                    <a:pt x="1536192" y="853030"/>
                  </a:lnTo>
                  <a:lnTo>
                    <a:pt x="1595797" y="847613"/>
                  </a:lnTo>
                  <a:lnTo>
                    <a:pt x="1601216" y="820533"/>
                  </a:lnTo>
                  <a:lnTo>
                    <a:pt x="1601216" y="785329"/>
                  </a:lnTo>
                  <a:lnTo>
                    <a:pt x="1601216" y="701380"/>
                  </a:lnTo>
                  <a:lnTo>
                    <a:pt x="1609344" y="755541"/>
                  </a:lnTo>
                  <a:lnTo>
                    <a:pt x="1617472" y="798869"/>
                  </a:lnTo>
                  <a:lnTo>
                    <a:pt x="1641856" y="785329"/>
                  </a:lnTo>
                  <a:lnTo>
                    <a:pt x="1731264" y="723044"/>
                  </a:lnTo>
                  <a:lnTo>
                    <a:pt x="1644565" y="801577"/>
                  </a:lnTo>
                  <a:lnTo>
                    <a:pt x="1620181" y="815117"/>
                  </a:lnTo>
                  <a:lnTo>
                    <a:pt x="1617472" y="858446"/>
                  </a:lnTo>
                  <a:lnTo>
                    <a:pt x="1655403" y="844905"/>
                  </a:lnTo>
                  <a:lnTo>
                    <a:pt x="1674368" y="820533"/>
                  </a:lnTo>
                  <a:lnTo>
                    <a:pt x="1761067" y="712212"/>
                  </a:lnTo>
                  <a:lnTo>
                    <a:pt x="1701461" y="806993"/>
                  </a:lnTo>
                  <a:lnTo>
                    <a:pt x="1739392" y="798869"/>
                  </a:lnTo>
                  <a:lnTo>
                    <a:pt x="1820672" y="758249"/>
                  </a:lnTo>
                  <a:lnTo>
                    <a:pt x="1747520" y="804285"/>
                  </a:lnTo>
                  <a:lnTo>
                    <a:pt x="1723136" y="815117"/>
                  </a:lnTo>
                  <a:lnTo>
                    <a:pt x="1698752" y="820533"/>
                  </a:lnTo>
                  <a:lnTo>
                    <a:pt x="1671658" y="850322"/>
                  </a:lnTo>
                  <a:lnTo>
                    <a:pt x="1628309" y="874694"/>
                  </a:lnTo>
                  <a:lnTo>
                    <a:pt x="1631019" y="896358"/>
                  </a:lnTo>
                  <a:lnTo>
                    <a:pt x="1660821" y="885526"/>
                  </a:lnTo>
                  <a:lnTo>
                    <a:pt x="1701461" y="871986"/>
                  </a:lnTo>
                  <a:lnTo>
                    <a:pt x="1728555" y="858446"/>
                  </a:lnTo>
                  <a:lnTo>
                    <a:pt x="1758357" y="839489"/>
                  </a:lnTo>
                  <a:lnTo>
                    <a:pt x="1782741" y="825949"/>
                  </a:lnTo>
                  <a:lnTo>
                    <a:pt x="1817962" y="796161"/>
                  </a:lnTo>
                  <a:lnTo>
                    <a:pt x="1858603" y="763664"/>
                  </a:lnTo>
                  <a:lnTo>
                    <a:pt x="1931755" y="709504"/>
                  </a:lnTo>
                  <a:lnTo>
                    <a:pt x="1850474" y="788037"/>
                  </a:lnTo>
                  <a:lnTo>
                    <a:pt x="1820672" y="823241"/>
                  </a:lnTo>
                  <a:lnTo>
                    <a:pt x="1801706" y="853030"/>
                  </a:lnTo>
                  <a:lnTo>
                    <a:pt x="1836928" y="858446"/>
                  </a:lnTo>
                  <a:lnTo>
                    <a:pt x="1872149" y="861153"/>
                  </a:lnTo>
                  <a:lnTo>
                    <a:pt x="1948011" y="790745"/>
                  </a:lnTo>
                  <a:lnTo>
                    <a:pt x="1891114" y="858446"/>
                  </a:lnTo>
                  <a:lnTo>
                    <a:pt x="1923626" y="855738"/>
                  </a:lnTo>
                  <a:lnTo>
                    <a:pt x="1975104" y="861153"/>
                  </a:lnTo>
                  <a:lnTo>
                    <a:pt x="1836928" y="874694"/>
                  </a:lnTo>
                  <a:lnTo>
                    <a:pt x="1771904" y="877402"/>
                  </a:lnTo>
                  <a:lnTo>
                    <a:pt x="1733973" y="899066"/>
                  </a:lnTo>
                  <a:lnTo>
                    <a:pt x="1706880" y="918022"/>
                  </a:lnTo>
                  <a:lnTo>
                    <a:pt x="1666240" y="939684"/>
                  </a:lnTo>
                  <a:lnTo>
                    <a:pt x="1603925" y="974891"/>
                  </a:lnTo>
                  <a:lnTo>
                    <a:pt x="1571413" y="996555"/>
                  </a:lnTo>
                  <a:lnTo>
                    <a:pt x="1522645" y="1031759"/>
                  </a:lnTo>
                  <a:lnTo>
                    <a:pt x="1487424" y="1053424"/>
                  </a:lnTo>
                  <a:lnTo>
                    <a:pt x="1446784" y="1088628"/>
                  </a:lnTo>
                  <a:lnTo>
                    <a:pt x="1433237" y="1107584"/>
                  </a:lnTo>
                  <a:lnTo>
                    <a:pt x="1414272" y="1126540"/>
                  </a:lnTo>
                  <a:lnTo>
                    <a:pt x="1381760" y="1164453"/>
                  </a:lnTo>
                  <a:lnTo>
                    <a:pt x="1351957" y="1199657"/>
                  </a:lnTo>
                  <a:lnTo>
                    <a:pt x="1332992" y="1232151"/>
                  </a:lnTo>
                  <a:lnTo>
                    <a:pt x="1300480" y="1264650"/>
                  </a:lnTo>
                  <a:lnTo>
                    <a:pt x="1262549" y="1291730"/>
                  </a:lnTo>
                  <a:lnTo>
                    <a:pt x="1224619" y="1318810"/>
                  </a:lnTo>
                  <a:lnTo>
                    <a:pt x="1194816" y="1340475"/>
                  </a:lnTo>
                  <a:lnTo>
                    <a:pt x="1175851" y="1359431"/>
                  </a:lnTo>
                  <a:lnTo>
                    <a:pt x="1170432" y="1381095"/>
                  </a:lnTo>
                  <a:lnTo>
                    <a:pt x="1162304" y="1405468"/>
                  </a:lnTo>
                  <a:lnTo>
                    <a:pt x="1162304" y="1429840"/>
                  </a:lnTo>
                  <a:lnTo>
                    <a:pt x="1156885" y="1454212"/>
                  </a:lnTo>
                  <a:lnTo>
                    <a:pt x="1159595" y="1481292"/>
                  </a:lnTo>
                  <a:lnTo>
                    <a:pt x="1162304" y="1519205"/>
                  </a:lnTo>
                  <a:lnTo>
                    <a:pt x="1151467" y="1559825"/>
                  </a:lnTo>
                  <a:lnTo>
                    <a:pt x="1151467" y="1600446"/>
                  </a:lnTo>
                  <a:lnTo>
                    <a:pt x="1156885" y="1635650"/>
                  </a:lnTo>
                  <a:lnTo>
                    <a:pt x="1170432" y="1651898"/>
                  </a:lnTo>
                  <a:lnTo>
                    <a:pt x="1183979" y="1678979"/>
                  </a:lnTo>
                  <a:lnTo>
                    <a:pt x="1200235" y="1689811"/>
                  </a:lnTo>
                  <a:lnTo>
                    <a:pt x="1216491" y="1708767"/>
                  </a:lnTo>
                  <a:lnTo>
                    <a:pt x="1232747" y="1722307"/>
                  </a:lnTo>
                  <a:lnTo>
                    <a:pt x="1246293" y="1733139"/>
                  </a:lnTo>
                  <a:lnTo>
                    <a:pt x="1257131" y="1752095"/>
                  </a:lnTo>
                  <a:lnTo>
                    <a:pt x="1240875" y="1754804"/>
                  </a:lnTo>
                  <a:lnTo>
                    <a:pt x="1221909" y="1752095"/>
                  </a:lnTo>
                  <a:lnTo>
                    <a:pt x="1194816" y="1735847"/>
                  </a:lnTo>
                  <a:lnTo>
                    <a:pt x="1178560" y="1727723"/>
                  </a:lnTo>
                  <a:lnTo>
                    <a:pt x="1159595" y="1716891"/>
                  </a:lnTo>
                  <a:lnTo>
                    <a:pt x="1143339" y="1716891"/>
                  </a:lnTo>
                  <a:lnTo>
                    <a:pt x="1127083" y="1714183"/>
                  </a:lnTo>
                  <a:lnTo>
                    <a:pt x="1124373" y="1725015"/>
                  </a:lnTo>
                  <a:lnTo>
                    <a:pt x="1135211" y="1735847"/>
                  </a:lnTo>
                  <a:lnTo>
                    <a:pt x="1151467" y="1743969"/>
                  </a:lnTo>
                  <a:lnTo>
                    <a:pt x="1165013" y="1752095"/>
                  </a:lnTo>
                  <a:lnTo>
                    <a:pt x="1181269" y="1768341"/>
                  </a:lnTo>
                  <a:lnTo>
                    <a:pt x="1170432" y="1776468"/>
                  </a:lnTo>
                  <a:lnTo>
                    <a:pt x="1159595" y="1779176"/>
                  </a:lnTo>
                  <a:lnTo>
                    <a:pt x="1129792" y="1776468"/>
                  </a:lnTo>
                  <a:lnTo>
                    <a:pt x="1108117" y="1773760"/>
                  </a:lnTo>
                  <a:lnTo>
                    <a:pt x="1089152" y="1771051"/>
                  </a:lnTo>
                  <a:lnTo>
                    <a:pt x="1070187" y="1762928"/>
                  </a:lnTo>
                  <a:lnTo>
                    <a:pt x="1059349" y="1754804"/>
                  </a:lnTo>
                  <a:lnTo>
                    <a:pt x="1051221" y="1746679"/>
                  </a:lnTo>
                  <a:lnTo>
                    <a:pt x="1040384" y="1743969"/>
                  </a:lnTo>
                  <a:lnTo>
                    <a:pt x="1029546" y="1741263"/>
                  </a:lnTo>
                  <a:lnTo>
                    <a:pt x="1026837" y="1749387"/>
                  </a:lnTo>
                  <a:lnTo>
                    <a:pt x="1010581" y="1765636"/>
                  </a:lnTo>
                  <a:lnTo>
                    <a:pt x="1002453" y="1781884"/>
                  </a:lnTo>
                  <a:lnTo>
                    <a:pt x="988907" y="1800840"/>
                  </a:lnTo>
                  <a:lnTo>
                    <a:pt x="975360" y="1800840"/>
                  </a:lnTo>
                  <a:lnTo>
                    <a:pt x="961813" y="1781884"/>
                  </a:lnTo>
                  <a:lnTo>
                    <a:pt x="948267" y="1757512"/>
                  </a:lnTo>
                  <a:lnTo>
                    <a:pt x="942848" y="1738555"/>
                  </a:lnTo>
                  <a:lnTo>
                    <a:pt x="926592" y="1743969"/>
                  </a:lnTo>
                  <a:lnTo>
                    <a:pt x="915755" y="1752095"/>
                  </a:lnTo>
                  <a:lnTo>
                    <a:pt x="904917" y="1768341"/>
                  </a:lnTo>
                  <a:lnTo>
                    <a:pt x="888661" y="1781884"/>
                  </a:lnTo>
                  <a:lnTo>
                    <a:pt x="858859" y="1803548"/>
                  </a:lnTo>
                  <a:lnTo>
                    <a:pt x="845312" y="1800840"/>
                  </a:lnTo>
                  <a:lnTo>
                    <a:pt x="842602" y="1768341"/>
                  </a:lnTo>
                  <a:lnTo>
                    <a:pt x="842602" y="1749387"/>
                  </a:lnTo>
                  <a:lnTo>
                    <a:pt x="834475" y="1735847"/>
                  </a:lnTo>
                  <a:lnTo>
                    <a:pt x="820928" y="1741263"/>
                  </a:lnTo>
                  <a:lnTo>
                    <a:pt x="772160" y="1752095"/>
                  </a:lnTo>
                  <a:lnTo>
                    <a:pt x="739648" y="1752095"/>
                  </a:lnTo>
                  <a:lnTo>
                    <a:pt x="701717" y="1754804"/>
                  </a:lnTo>
                  <a:lnTo>
                    <a:pt x="680043" y="1754804"/>
                  </a:lnTo>
                  <a:lnTo>
                    <a:pt x="661078" y="1752095"/>
                  </a:lnTo>
                  <a:lnTo>
                    <a:pt x="688171" y="1733139"/>
                  </a:lnTo>
                  <a:lnTo>
                    <a:pt x="720683" y="1716891"/>
                  </a:lnTo>
                  <a:lnTo>
                    <a:pt x="745067" y="1703351"/>
                  </a:lnTo>
                  <a:lnTo>
                    <a:pt x="777579" y="1695224"/>
                  </a:lnTo>
                  <a:lnTo>
                    <a:pt x="785707" y="1673562"/>
                  </a:lnTo>
                  <a:lnTo>
                    <a:pt x="796544" y="1638358"/>
                  </a:lnTo>
                  <a:lnTo>
                    <a:pt x="804672" y="1611278"/>
                  </a:lnTo>
                  <a:lnTo>
                    <a:pt x="807381" y="1586906"/>
                  </a:lnTo>
                  <a:lnTo>
                    <a:pt x="801963" y="1557117"/>
                  </a:lnTo>
                  <a:lnTo>
                    <a:pt x="799253" y="1516497"/>
                  </a:lnTo>
                  <a:lnTo>
                    <a:pt x="796544" y="1470460"/>
                  </a:lnTo>
                  <a:lnTo>
                    <a:pt x="791125" y="1424424"/>
                  </a:lnTo>
                  <a:lnTo>
                    <a:pt x="785707" y="1383803"/>
                  </a:lnTo>
                  <a:lnTo>
                    <a:pt x="777579" y="1348599"/>
                  </a:lnTo>
                  <a:lnTo>
                    <a:pt x="774869" y="1310687"/>
                  </a:lnTo>
                  <a:lnTo>
                    <a:pt x="769451" y="1286314"/>
                  </a:lnTo>
                  <a:lnTo>
                    <a:pt x="758613" y="1256523"/>
                  </a:lnTo>
                  <a:lnTo>
                    <a:pt x="739648" y="1237570"/>
                  </a:lnTo>
                  <a:lnTo>
                    <a:pt x="712555" y="1221321"/>
                  </a:lnTo>
                  <a:lnTo>
                    <a:pt x="690880" y="1207779"/>
                  </a:lnTo>
                  <a:lnTo>
                    <a:pt x="666496" y="1194241"/>
                  </a:lnTo>
                  <a:lnTo>
                    <a:pt x="644822" y="1177993"/>
                  </a:lnTo>
                  <a:lnTo>
                    <a:pt x="631275" y="1156329"/>
                  </a:lnTo>
                  <a:lnTo>
                    <a:pt x="598763" y="1129248"/>
                  </a:lnTo>
                  <a:lnTo>
                    <a:pt x="579797" y="1099460"/>
                  </a:lnTo>
                  <a:lnTo>
                    <a:pt x="566251" y="1075088"/>
                  </a:lnTo>
                  <a:lnTo>
                    <a:pt x="522901" y="1001971"/>
                  </a:lnTo>
                  <a:lnTo>
                    <a:pt x="476843" y="934270"/>
                  </a:lnTo>
                  <a:lnTo>
                    <a:pt x="449749" y="893650"/>
                  </a:lnTo>
                  <a:lnTo>
                    <a:pt x="384725" y="893650"/>
                  </a:lnTo>
                  <a:lnTo>
                    <a:pt x="333248" y="896358"/>
                  </a:lnTo>
                  <a:lnTo>
                    <a:pt x="260096" y="885526"/>
                  </a:lnTo>
                  <a:lnTo>
                    <a:pt x="186944" y="869278"/>
                  </a:lnTo>
                  <a:lnTo>
                    <a:pt x="140886" y="907190"/>
                  </a:lnTo>
                  <a:lnTo>
                    <a:pt x="0" y="964056"/>
                  </a:lnTo>
                  <a:lnTo>
                    <a:pt x="130048" y="896358"/>
                  </a:lnTo>
                  <a:lnTo>
                    <a:pt x="167979" y="866567"/>
                  </a:lnTo>
                  <a:lnTo>
                    <a:pt x="2710" y="842195"/>
                  </a:lnTo>
                  <a:lnTo>
                    <a:pt x="170688" y="842195"/>
                  </a:lnTo>
                  <a:lnTo>
                    <a:pt x="167979" y="806993"/>
                  </a:lnTo>
                  <a:lnTo>
                    <a:pt x="162560" y="701380"/>
                  </a:lnTo>
                  <a:lnTo>
                    <a:pt x="184235" y="798869"/>
                  </a:lnTo>
                  <a:lnTo>
                    <a:pt x="186944" y="847613"/>
                  </a:lnTo>
                  <a:lnTo>
                    <a:pt x="249259" y="861153"/>
                  </a:lnTo>
                  <a:lnTo>
                    <a:pt x="314283" y="869278"/>
                  </a:lnTo>
                  <a:lnTo>
                    <a:pt x="373888" y="869278"/>
                  </a:lnTo>
                  <a:lnTo>
                    <a:pt x="447040" y="866567"/>
                  </a:lnTo>
                  <a:lnTo>
                    <a:pt x="400981" y="798869"/>
                  </a:lnTo>
                  <a:lnTo>
                    <a:pt x="368469" y="736584"/>
                  </a:lnTo>
                  <a:lnTo>
                    <a:pt x="319701" y="655343"/>
                  </a:lnTo>
                  <a:lnTo>
                    <a:pt x="284480" y="606599"/>
                  </a:lnTo>
                  <a:lnTo>
                    <a:pt x="241131" y="620139"/>
                  </a:lnTo>
                  <a:lnTo>
                    <a:pt x="189654" y="622844"/>
                  </a:lnTo>
                  <a:lnTo>
                    <a:pt x="138176" y="617431"/>
                  </a:lnTo>
                  <a:lnTo>
                    <a:pt x="92118" y="612015"/>
                  </a:lnTo>
                  <a:lnTo>
                    <a:pt x="43349" y="649927"/>
                  </a:lnTo>
                  <a:lnTo>
                    <a:pt x="81280" y="603891"/>
                  </a:lnTo>
                  <a:lnTo>
                    <a:pt x="16256" y="579518"/>
                  </a:lnTo>
                  <a:lnTo>
                    <a:pt x="94827" y="598472"/>
                  </a:lnTo>
                  <a:lnTo>
                    <a:pt x="94827" y="509110"/>
                  </a:lnTo>
                  <a:lnTo>
                    <a:pt x="108374" y="595767"/>
                  </a:lnTo>
                  <a:lnTo>
                    <a:pt x="181525" y="603891"/>
                  </a:lnTo>
                  <a:lnTo>
                    <a:pt x="241131" y="595767"/>
                  </a:lnTo>
                  <a:lnTo>
                    <a:pt x="276352" y="579518"/>
                  </a:lnTo>
                  <a:lnTo>
                    <a:pt x="251968" y="525355"/>
                  </a:lnTo>
                  <a:lnTo>
                    <a:pt x="216747" y="471197"/>
                  </a:lnTo>
                  <a:lnTo>
                    <a:pt x="184235" y="419745"/>
                  </a:lnTo>
                  <a:lnTo>
                    <a:pt x="140886" y="427866"/>
                  </a:lnTo>
                  <a:lnTo>
                    <a:pt x="48768" y="406204"/>
                  </a:lnTo>
                  <a:lnTo>
                    <a:pt x="138176" y="414329"/>
                  </a:lnTo>
                  <a:lnTo>
                    <a:pt x="176107" y="406204"/>
                  </a:lnTo>
                  <a:lnTo>
                    <a:pt x="100245" y="324964"/>
                  </a:lnTo>
                  <a:lnTo>
                    <a:pt x="195072" y="387248"/>
                  </a:lnTo>
                  <a:lnTo>
                    <a:pt x="216747" y="251847"/>
                  </a:lnTo>
                  <a:lnTo>
                    <a:pt x="203200" y="398080"/>
                  </a:lnTo>
                  <a:lnTo>
                    <a:pt x="251968" y="446825"/>
                  </a:lnTo>
                  <a:lnTo>
                    <a:pt x="292608" y="495570"/>
                  </a:lnTo>
                  <a:lnTo>
                    <a:pt x="319701" y="530774"/>
                  </a:lnTo>
                  <a:lnTo>
                    <a:pt x="349504" y="490154"/>
                  </a:lnTo>
                  <a:lnTo>
                    <a:pt x="363051" y="446825"/>
                  </a:lnTo>
                  <a:lnTo>
                    <a:pt x="308864" y="338504"/>
                  </a:lnTo>
                  <a:lnTo>
                    <a:pt x="365760" y="422453"/>
                  </a:lnTo>
                  <a:lnTo>
                    <a:pt x="379307" y="365584"/>
                  </a:lnTo>
                  <a:lnTo>
                    <a:pt x="406400" y="219350"/>
                  </a:lnTo>
                  <a:lnTo>
                    <a:pt x="398272" y="360168"/>
                  </a:lnTo>
                  <a:lnTo>
                    <a:pt x="495808" y="297883"/>
                  </a:lnTo>
                  <a:lnTo>
                    <a:pt x="392854" y="376416"/>
                  </a:lnTo>
                  <a:lnTo>
                    <a:pt x="376598" y="457657"/>
                  </a:lnTo>
                  <a:lnTo>
                    <a:pt x="357632" y="506401"/>
                  </a:lnTo>
                  <a:lnTo>
                    <a:pt x="333248" y="555146"/>
                  </a:lnTo>
                  <a:lnTo>
                    <a:pt x="352213" y="598472"/>
                  </a:lnTo>
                  <a:lnTo>
                    <a:pt x="376598" y="641803"/>
                  </a:lnTo>
                  <a:lnTo>
                    <a:pt x="422656" y="704088"/>
                  </a:lnTo>
                  <a:lnTo>
                    <a:pt x="460587" y="771788"/>
                  </a:lnTo>
                  <a:lnTo>
                    <a:pt x="512064" y="844905"/>
                  </a:lnTo>
                  <a:lnTo>
                    <a:pt x="539157" y="877402"/>
                  </a:lnTo>
                  <a:lnTo>
                    <a:pt x="577088" y="915311"/>
                  </a:lnTo>
                  <a:lnTo>
                    <a:pt x="612310" y="888234"/>
                  </a:lnTo>
                  <a:lnTo>
                    <a:pt x="655659" y="842195"/>
                  </a:lnTo>
                  <a:lnTo>
                    <a:pt x="688171" y="790745"/>
                  </a:lnTo>
                  <a:lnTo>
                    <a:pt x="717973" y="744706"/>
                  </a:lnTo>
                  <a:lnTo>
                    <a:pt x="750485" y="693256"/>
                  </a:lnTo>
                  <a:lnTo>
                    <a:pt x="766741" y="652635"/>
                  </a:lnTo>
                  <a:lnTo>
                    <a:pt x="777579" y="609307"/>
                  </a:lnTo>
                  <a:lnTo>
                    <a:pt x="801963" y="522650"/>
                  </a:lnTo>
                  <a:lnTo>
                    <a:pt x="815509" y="482029"/>
                  </a:lnTo>
                  <a:lnTo>
                    <a:pt x="829056" y="411621"/>
                  </a:lnTo>
                  <a:lnTo>
                    <a:pt x="788416" y="376416"/>
                  </a:lnTo>
                  <a:lnTo>
                    <a:pt x="761323" y="349336"/>
                  </a:lnTo>
                  <a:lnTo>
                    <a:pt x="712555" y="297883"/>
                  </a:lnTo>
                  <a:lnTo>
                    <a:pt x="631275" y="346628"/>
                  </a:lnTo>
                  <a:lnTo>
                    <a:pt x="479552" y="349336"/>
                  </a:lnTo>
                  <a:lnTo>
                    <a:pt x="636693" y="324964"/>
                  </a:lnTo>
                  <a:lnTo>
                    <a:pt x="699008" y="281632"/>
                  </a:lnTo>
                  <a:lnTo>
                    <a:pt x="658368" y="243723"/>
                  </a:lnTo>
                  <a:lnTo>
                    <a:pt x="633984" y="205810"/>
                  </a:lnTo>
                  <a:lnTo>
                    <a:pt x="596054" y="121861"/>
                  </a:lnTo>
                  <a:lnTo>
                    <a:pt x="642112" y="197686"/>
                  </a:lnTo>
                  <a:lnTo>
                    <a:pt x="666496" y="230182"/>
                  </a:lnTo>
                  <a:lnTo>
                    <a:pt x="704427" y="251847"/>
                  </a:lnTo>
                  <a:lnTo>
                    <a:pt x="709845" y="235599"/>
                  </a:lnTo>
                  <a:lnTo>
                    <a:pt x="712555" y="121861"/>
                  </a:lnTo>
                  <a:lnTo>
                    <a:pt x="720683" y="241015"/>
                  </a:lnTo>
                  <a:lnTo>
                    <a:pt x="723392" y="268095"/>
                  </a:lnTo>
                  <a:lnTo>
                    <a:pt x="761323" y="314131"/>
                  </a:lnTo>
                  <a:lnTo>
                    <a:pt x="793835" y="352044"/>
                  </a:lnTo>
                  <a:lnTo>
                    <a:pt x="842602" y="389956"/>
                  </a:lnTo>
                  <a:lnTo>
                    <a:pt x="856149" y="343920"/>
                  </a:lnTo>
                  <a:lnTo>
                    <a:pt x="880533" y="276219"/>
                  </a:lnTo>
                  <a:lnTo>
                    <a:pt x="848022" y="243723"/>
                  </a:lnTo>
                  <a:lnTo>
                    <a:pt x="785707" y="243723"/>
                  </a:lnTo>
                  <a:lnTo>
                    <a:pt x="731520" y="230182"/>
                  </a:lnTo>
                  <a:lnTo>
                    <a:pt x="788416" y="235599"/>
                  </a:lnTo>
                  <a:lnTo>
                    <a:pt x="831765" y="230182"/>
                  </a:lnTo>
                  <a:lnTo>
                    <a:pt x="788416" y="192270"/>
                  </a:lnTo>
                  <a:lnTo>
                    <a:pt x="753195" y="159771"/>
                  </a:lnTo>
                  <a:lnTo>
                    <a:pt x="728811" y="132693"/>
                  </a:lnTo>
                  <a:lnTo>
                    <a:pt x="639403" y="40620"/>
                  </a:lnTo>
                  <a:lnTo>
                    <a:pt x="785707" y="159771"/>
                  </a:lnTo>
                  <a:lnTo>
                    <a:pt x="820928" y="197686"/>
                  </a:lnTo>
                  <a:lnTo>
                    <a:pt x="826346" y="165190"/>
                  </a:lnTo>
                  <a:lnTo>
                    <a:pt x="810091" y="62282"/>
                  </a:lnTo>
                  <a:lnTo>
                    <a:pt x="839893" y="165190"/>
                  </a:lnTo>
                  <a:lnTo>
                    <a:pt x="837184" y="211226"/>
                  </a:lnTo>
                  <a:lnTo>
                    <a:pt x="883243" y="246431"/>
                  </a:lnTo>
                  <a:lnTo>
                    <a:pt x="894080" y="184143"/>
                  </a:lnTo>
                  <a:lnTo>
                    <a:pt x="929301" y="48745"/>
                  </a:lnTo>
                  <a:lnTo>
                    <a:pt x="913045" y="176022"/>
                  </a:lnTo>
                  <a:lnTo>
                    <a:pt x="907627" y="222059"/>
                  </a:lnTo>
                  <a:lnTo>
                    <a:pt x="902208" y="268095"/>
                  </a:lnTo>
                  <a:lnTo>
                    <a:pt x="894080" y="330377"/>
                  </a:lnTo>
                  <a:lnTo>
                    <a:pt x="875115" y="408912"/>
                  </a:lnTo>
                  <a:lnTo>
                    <a:pt x="858859" y="465781"/>
                  </a:lnTo>
                  <a:lnTo>
                    <a:pt x="842602" y="538898"/>
                  </a:lnTo>
                  <a:lnTo>
                    <a:pt x="834475" y="574100"/>
                  </a:lnTo>
                  <a:lnTo>
                    <a:pt x="907627" y="563270"/>
                  </a:lnTo>
                  <a:lnTo>
                    <a:pt x="986197" y="533482"/>
                  </a:lnTo>
                  <a:lnTo>
                    <a:pt x="964523" y="492862"/>
                  </a:lnTo>
                  <a:lnTo>
                    <a:pt x="937429" y="376416"/>
                  </a:lnTo>
                  <a:lnTo>
                    <a:pt x="975360" y="479321"/>
                  </a:lnTo>
                  <a:lnTo>
                    <a:pt x="1026837" y="435993"/>
                  </a:lnTo>
                  <a:lnTo>
                    <a:pt x="978069" y="487445"/>
                  </a:lnTo>
                  <a:lnTo>
                    <a:pt x="1002453" y="528066"/>
                  </a:lnTo>
                  <a:lnTo>
                    <a:pt x="1048512" y="500983"/>
                  </a:lnTo>
                  <a:lnTo>
                    <a:pt x="1124373" y="452238"/>
                  </a:lnTo>
                  <a:lnTo>
                    <a:pt x="1064768" y="509110"/>
                  </a:lnTo>
                  <a:lnTo>
                    <a:pt x="1083733" y="522650"/>
                  </a:lnTo>
                  <a:lnTo>
                    <a:pt x="1173141" y="519942"/>
                  </a:lnTo>
                  <a:lnTo>
                    <a:pt x="1075605" y="530774"/>
                  </a:lnTo>
                  <a:lnTo>
                    <a:pt x="1051221" y="517234"/>
                  </a:lnTo>
                  <a:lnTo>
                    <a:pt x="1005163" y="549728"/>
                  </a:lnTo>
                  <a:lnTo>
                    <a:pt x="956395" y="565978"/>
                  </a:lnTo>
                  <a:lnTo>
                    <a:pt x="904917" y="587643"/>
                  </a:lnTo>
                  <a:lnTo>
                    <a:pt x="826346" y="598472"/>
                  </a:lnTo>
                  <a:lnTo>
                    <a:pt x="812800" y="658051"/>
                  </a:lnTo>
                  <a:lnTo>
                    <a:pt x="793835" y="712212"/>
                  </a:lnTo>
                  <a:lnTo>
                    <a:pt x="766741" y="766372"/>
                  </a:lnTo>
                  <a:lnTo>
                    <a:pt x="745067" y="812409"/>
                  </a:lnTo>
                  <a:lnTo>
                    <a:pt x="720683" y="844905"/>
                  </a:lnTo>
                  <a:lnTo>
                    <a:pt x="701717" y="882818"/>
                  </a:lnTo>
                  <a:lnTo>
                    <a:pt x="674624" y="918022"/>
                  </a:lnTo>
                  <a:lnTo>
                    <a:pt x="644822" y="953227"/>
                  </a:lnTo>
                  <a:lnTo>
                    <a:pt x="661078" y="980307"/>
                  </a:lnTo>
                  <a:lnTo>
                    <a:pt x="680043" y="1018219"/>
                  </a:lnTo>
                  <a:lnTo>
                    <a:pt x="699008" y="1042592"/>
                  </a:lnTo>
                  <a:lnTo>
                    <a:pt x="720683" y="1056132"/>
                  </a:lnTo>
                  <a:lnTo>
                    <a:pt x="745067" y="1069672"/>
                  </a:lnTo>
                  <a:lnTo>
                    <a:pt x="766741" y="1085917"/>
                  </a:lnTo>
                  <a:lnTo>
                    <a:pt x="785707" y="1096752"/>
                  </a:lnTo>
                  <a:lnTo>
                    <a:pt x="820928" y="1118416"/>
                  </a:lnTo>
                  <a:lnTo>
                    <a:pt x="842602" y="1129248"/>
                  </a:lnTo>
                  <a:lnTo>
                    <a:pt x="869696" y="1142789"/>
                  </a:lnTo>
                  <a:lnTo>
                    <a:pt x="885952" y="1164453"/>
                  </a:lnTo>
                  <a:lnTo>
                    <a:pt x="899499" y="1177993"/>
                  </a:lnTo>
                  <a:lnTo>
                    <a:pt x="921173" y="1186117"/>
                  </a:lnTo>
                  <a:lnTo>
                    <a:pt x="948267" y="1191533"/>
                  </a:lnTo>
                  <a:lnTo>
                    <a:pt x="959104" y="1175285"/>
                  </a:lnTo>
                  <a:lnTo>
                    <a:pt x="978069" y="1156329"/>
                  </a:lnTo>
                  <a:lnTo>
                    <a:pt x="1005163" y="1129248"/>
                  </a:lnTo>
                  <a:lnTo>
                    <a:pt x="1037675" y="1104876"/>
                  </a:lnTo>
                  <a:lnTo>
                    <a:pt x="1067477" y="1075088"/>
                  </a:lnTo>
                  <a:lnTo>
                    <a:pt x="1091861" y="1048008"/>
                  </a:lnTo>
                  <a:lnTo>
                    <a:pt x="1118955" y="1023635"/>
                  </a:lnTo>
                  <a:lnTo>
                    <a:pt x="1137920" y="1010095"/>
                  </a:lnTo>
                  <a:lnTo>
                    <a:pt x="1162304" y="988428"/>
                  </a:lnTo>
                  <a:lnTo>
                    <a:pt x="1189397" y="964056"/>
                  </a:lnTo>
                  <a:lnTo>
                    <a:pt x="1219200" y="939684"/>
                  </a:lnTo>
                  <a:lnTo>
                    <a:pt x="1246293" y="907190"/>
                  </a:lnTo>
                  <a:lnTo>
                    <a:pt x="1259840" y="877402"/>
                  </a:lnTo>
                  <a:lnTo>
                    <a:pt x="1278805" y="820533"/>
                  </a:lnTo>
                  <a:lnTo>
                    <a:pt x="1297770" y="758249"/>
                  </a:lnTo>
                  <a:lnTo>
                    <a:pt x="1319445" y="717628"/>
                  </a:lnTo>
                  <a:lnTo>
                    <a:pt x="1330282" y="677007"/>
                  </a:lnTo>
                  <a:lnTo>
                    <a:pt x="1338411" y="636387"/>
                  </a:lnTo>
                  <a:lnTo>
                    <a:pt x="1311317" y="595767"/>
                  </a:lnTo>
                  <a:lnTo>
                    <a:pt x="1270677" y="538898"/>
                  </a:lnTo>
                  <a:lnTo>
                    <a:pt x="1240875" y="487445"/>
                  </a:lnTo>
                  <a:lnTo>
                    <a:pt x="1213781" y="449533"/>
                  </a:lnTo>
                  <a:lnTo>
                    <a:pt x="1197525" y="422453"/>
                  </a:lnTo>
                  <a:lnTo>
                    <a:pt x="1178560" y="387248"/>
                  </a:lnTo>
                  <a:lnTo>
                    <a:pt x="1108117" y="373708"/>
                  </a:lnTo>
                  <a:lnTo>
                    <a:pt x="1072896" y="371000"/>
                  </a:lnTo>
                  <a:lnTo>
                    <a:pt x="1002453" y="387248"/>
                  </a:lnTo>
                  <a:lnTo>
                    <a:pt x="1059349" y="362876"/>
                  </a:lnTo>
                  <a:lnTo>
                    <a:pt x="972651" y="314131"/>
                  </a:lnTo>
                  <a:lnTo>
                    <a:pt x="1056640" y="343920"/>
                  </a:lnTo>
                  <a:lnTo>
                    <a:pt x="1026837" y="265387"/>
                  </a:lnTo>
                  <a:lnTo>
                    <a:pt x="1070187" y="352044"/>
                  </a:lnTo>
                  <a:lnTo>
                    <a:pt x="1124373" y="362876"/>
                  </a:lnTo>
                  <a:lnTo>
                    <a:pt x="1162304" y="365584"/>
                  </a:lnTo>
                  <a:lnTo>
                    <a:pt x="1132501" y="300591"/>
                  </a:lnTo>
                  <a:lnTo>
                    <a:pt x="1113536" y="241015"/>
                  </a:lnTo>
                  <a:lnTo>
                    <a:pt x="1097280" y="216642"/>
                  </a:lnTo>
                  <a:lnTo>
                    <a:pt x="1051221" y="208516"/>
                  </a:lnTo>
                  <a:lnTo>
                    <a:pt x="978069" y="154358"/>
                  </a:lnTo>
                  <a:lnTo>
                    <a:pt x="1037675" y="189562"/>
                  </a:lnTo>
                  <a:lnTo>
                    <a:pt x="1097280" y="200394"/>
                  </a:lnTo>
                  <a:lnTo>
                    <a:pt x="1026837" y="78533"/>
                  </a:lnTo>
                  <a:lnTo>
                    <a:pt x="1102699" y="181438"/>
                  </a:lnTo>
                  <a:lnTo>
                    <a:pt x="1129792" y="230182"/>
                  </a:lnTo>
                  <a:lnTo>
                    <a:pt x="1140629" y="194978"/>
                  </a:lnTo>
                  <a:lnTo>
                    <a:pt x="1148757" y="124569"/>
                  </a:lnTo>
                  <a:lnTo>
                    <a:pt x="1156885" y="0"/>
                  </a:lnTo>
                  <a:close/>
                </a:path>
              </a:pathLst>
            </a:custGeom>
            <a:solidFill>
              <a:srgbClr val="402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44" name="Google Shape;744;p44"/>
            <p:cNvSpPr/>
            <p:nvPr/>
          </p:nvSpPr>
          <p:spPr>
            <a:xfrm>
              <a:off x="3773001" y="3377866"/>
              <a:ext cx="102955" cy="48744"/>
            </a:xfrm>
            <a:custGeom>
              <a:avLst/>
              <a:gdLst/>
              <a:ahLst/>
              <a:cxnLst/>
              <a:rect l="l" t="t" r="r" b="b"/>
              <a:pathLst>
                <a:path w="102955" h="48744" extrusionOk="0">
                  <a:moveTo>
                    <a:pt x="75862" y="0"/>
                  </a:moveTo>
                  <a:lnTo>
                    <a:pt x="97536" y="10829"/>
                  </a:lnTo>
                  <a:lnTo>
                    <a:pt x="102955" y="16246"/>
                  </a:lnTo>
                  <a:lnTo>
                    <a:pt x="100245" y="24372"/>
                  </a:lnTo>
                  <a:lnTo>
                    <a:pt x="81280" y="43326"/>
                  </a:lnTo>
                  <a:lnTo>
                    <a:pt x="43352" y="46034"/>
                  </a:lnTo>
                  <a:lnTo>
                    <a:pt x="0" y="48744"/>
                  </a:lnTo>
                  <a:lnTo>
                    <a:pt x="35221" y="43326"/>
                  </a:lnTo>
                  <a:lnTo>
                    <a:pt x="46059" y="37910"/>
                  </a:lnTo>
                  <a:lnTo>
                    <a:pt x="70443" y="32493"/>
                  </a:lnTo>
                  <a:lnTo>
                    <a:pt x="83989" y="24372"/>
                  </a:lnTo>
                  <a:lnTo>
                    <a:pt x="89411" y="13537"/>
                  </a:lnTo>
                  <a:lnTo>
                    <a:pt x="75862"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45" name="Google Shape;745;p44"/>
            <p:cNvSpPr/>
            <p:nvPr/>
          </p:nvSpPr>
          <p:spPr>
            <a:xfrm>
              <a:off x="3756745" y="3380572"/>
              <a:ext cx="94827" cy="43329"/>
            </a:xfrm>
            <a:custGeom>
              <a:avLst/>
              <a:gdLst/>
              <a:ahLst/>
              <a:cxnLst/>
              <a:rect l="l" t="t" r="r" b="b"/>
              <a:pathLst>
                <a:path w="94827" h="43329" extrusionOk="0">
                  <a:moveTo>
                    <a:pt x="92117" y="0"/>
                  </a:moveTo>
                  <a:lnTo>
                    <a:pt x="94827" y="8124"/>
                  </a:lnTo>
                  <a:lnTo>
                    <a:pt x="94827" y="16248"/>
                  </a:lnTo>
                  <a:lnTo>
                    <a:pt x="86699" y="18956"/>
                  </a:lnTo>
                  <a:lnTo>
                    <a:pt x="73152" y="27081"/>
                  </a:lnTo>
                  <a:lnTo>
                    <a:pt x="35224" y="35204"/>
                  </a:lnTo>
                  <a:lnTo>
                    <a:pt x="21675" y="37912"/>
                  </a:lnTo>
                  <a:lnTo>
                    <a:pt x="0" y="43329"/>
                  </a:lnTo>
                  <a:lnTo>
                    <a:pt x="27093" y="29788"/>
                  </a:lnTo>
                  <a:lnTo>
                    <a:pt x="40640" y="24373"/>
                  </a:lnTo>
                  <a:lnTo>
                    <a:pt x="59608" y="18956"/>
                  </a:lnTo>
                  <a:lnTo>
                    <a:pt x="81283" y="13540"/>
                  </a:lnTo>
                  <a:lnTo>
                    <a:pt x="9211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46" name="Google Shape;746;p44"/>
            <p:cNvSpPr/>
            <p:nvPr/>
          </p:nvSpPr>
          <p:spPr>
            <a:xfrm>
              <a:off x="3865120" y="3367031"/>
              <a:ext cx="18966" cy="56869"/>
            </a:xfrm>
            <a:custGeom>
              <a:avLst/>
              <a:gdLst/>
              <a:ahLst/>
              <a:cxnLst/>
              <a:rect l="l" t="t" r="r" b="b"/>
              <a:pathLst>
                <a:path w="18966" h="56869" extrusionOk="0">
                  <a:moveTo>
                    <a:pt x="0" y="0"/>
                  </a:moveTo>
                  <a:lnTo>
                    <a:pt x="16256" y="5416"/>
                  </a:lnTo>
                  <a:lnTo>
                    <a:pt x="18966" y="27080"/>
                  </a:lnTo>
                  <a:lnTo>
                    <a:pt x="13547" y="43328"/>
                  </a:lnTo>
                  <a:lnTo>
                    <a:pt x="2710" y="56869"/>
                  </a:lnTo>
                  <a:lnTo>
                    <a:pt x="2710" y="46036"/>
                  </a:lnTo>
                  <a:lnTo>
                    <a:pt x="13547" y="37912"/>
                  </a:lnTo>
                  <a:lnTo>
                    <a:pt x="13547" y="24372"/>
                  </a:lnTo>
                  <a:lnTo>
                    <a:pt x="8128" y="16248"/>
                  </a:lnTo>
                  <a:lnTo>
                    <a:pt x="5419" y="8124"/>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47" name="Google Shape;747;p44"/>
            <p:cNvSpPr/>
            <p:nvPr/>
          </p:nvSpPr>
          <p:spPr>
            <a:xfrm>
              <a:off x="3867828" y="3329119"/>
              <a:ext cx="24384" cy="86657"/>
            </a:xfrm>
            <a:custGeom>
              <a:avLst/>
              <a:gdLst/>
              <a:ahLst/>
              <a:cxnLst/>
              <a:rect l="l" t="t" r="r" b="b"/>
              <a:pathLst>
                <a:path w="24384" h="86657" extrusionOk="0">
                  <a:moveTo>
                    <a:pt x="5419" y="0"/>
                  </a:moveTo>
                  <a:lnTo>
                    <a:pt x="10837" y="21661"/>
                  </a:lnTo>
                  <a:lnTo>
                    <a:pt x="24384" y="29788"/>
                  </a:lnTo>
                  <a:lnTo>
                    <a:pt x="24384" y="48744"/>
                  </a:lnTo>
                  <a:lnTo>
                    <a:pt x="24384" y="73117"/>
                  </a:lnTo>
                  <a:lnTo>
                    <a:pt x="10837" y="86657"/>
                  </a:lnTo>
                  <a:lnTo>
                    <a:pt x="13547" y="78533"/>
                  </a:lnTo>
                  <a:lnTo>
                    <a:pt x="18968" y="67701"/>
                  </a:lnTo>
                  <a:lnTo>
                    <a:pt x="18968" y="46034"/>
                  </a:lnTo>
                  <a:lnTo>
                    <a:pt x="16259" y="37912"/>
                  </a:lnTo>
                  <a:lnTo>
                    <a:pt x="5419" y="29788"/>
                  </a:lnTo>
                  <a:lnTo>
                    <a:pt x="2710" y="21661"/>
                  </a:lnTo>
                  <a:lnTo>
                    <a:pt x="0" y="13540"/>
                  </a:lnTo>
                  <a:lnTo>
                    <a:pt x="541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48" name="Google Shape;748;p44"/>
            <p:cNvSpPr/>
            <p:nvPr/>
          </p:nvSpPr>
          <p:spPr>
            <a:xfrm>
              <a:off x="3878667" y="3299329"/>
              <a:ext cx="24384" cy="113737"/>
            </a:xfrm>
            <a:custGeom>
              <a:avLst/>
              <a:gdLst/>
              <a:ahLst/>
              <a:cxnLst/>
              <a:rect l="l" t="t" r="r" b="b"/>
              <a:pathLst>
                <a:path w="24384" h="113737" extrusionOk="0">
                  <a:moveTo>
                    <a:pt x="5419" y="0"/>
                  </a:moveTo>
                  <a:lnTo>
                    <a:pt x="5419" y="21664"/>
                  </a:lnTo>
                  <a:lnTo>
                    <a:pt x="5419" y="35207"/>
                  </a:lnTo>
                  <a:lnTo>
                    <a:pt x="10837" y="40620"/>
                  </a:lnTo>
                  <a:lnTo>
                    <a:pt x="21675" y="48744"/>
                  </a:lnTo>
                  <a:lnTo>
                    <a:pt x="24384" y="59579"/>
                  </a:lnTo>
                  <a:lnTo>
                    <a:pt x="24384" y="78536"/>
                  </a:lnTo>
                  <a:lnTo>
                    <a:pt x="24384" y="100197"/>
                  </a:lnTo>
                  <a:lnTo>
                    <a:pt x="8128" y="113737"/>
                  </a:lnTo>
                  <a:lnTo>
                    <a:pt x="16256" y="100197"/>
                  </a:lnTo>
                  <a:lnTo>
                    <a:pt x="16256" y="92073"/>
                  </a:lnTo>
                  <a:lnTo>
                    <a:pt x="16256" y="75825"/>
                  </a:lnTo>
                  <a:lnTo>
                    <a:pt x="18966" y="59579"/>
                  </a:lnTo>
                  <a:lnTo>
                    <a:pt x="16256" y="51452"/>
                  </a:lnTo>
                  <a:lnTo>
                    <a:pt x="5419" y="46036"/>
                  </a:lnTo>
                  <a:lnTo>
                    <a:pt x="0" y="40620"/>
                  </a:lnTo>
                  <a:lnTo>
                    <a:pt x="0" y="29791"/>
                  </a:lnTo>
                  <a:lnTo>
                    <a:pt x="0" y="21664"/>
                  </a:lnTo>
                  <a:lnTo>
                    <a:pt x="0" y="13540"/>
                  </a:lnTo>
                  <a:lnTo>
                    <a:pt x="541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49" name="Google Shape;749;p44"/>
            <p:cNvSpPr/>
            <p:nvPr/>
          </p:nvSpPr>
          <p:spPr>
            <a:xfrm>
              <a:off x="3886797" y="3245170"/>
              <a:ext cx="29803" cy="157066"/>
            </a:xfrm>
            <a:custGeom>
              <a:avLst/>
              <a:gdLst/>
              <a:ahLst/>
              <a:cxnLst/>
              <a:rect l="l" t="t" r="r" b="b"/>
              <a:pathLst>
                <a:path w="29803" h="157066" extrusionOk="0">
                  <a:moveTo>
                    <a:pt x="2709" y="0"/>
                  </a:moveTo>
                  <a:lnTo>
                    <a:pt x="8128" y="13540"/>
                  </a:lnTo>
                  <a:lnTo>
                    <a:pt x="8128" y="35204"/>
                  </a:lnTo>
                  <a:lnTo>
                    <a:pt x="10837" y="48744"/>
                  </a:lnTo>
                  <a:lnTo>
                    <a:pt x="16253" y="59577"/>
                  </a:lnTo>
                  <a:lnTo>
                    <a:pt x="16253" y="81238"/>
                  </a:lnTo>
                  <a:lnTo>
                    <a:pt x="18963" y="92073"/>
                  </a:lnTo>
                  <a:lnTo>
                    <a:pt x="27093" y="105610"/>
                  </a:lnTo>
                  <a:lnTo>
                    <a:pt x="29803" y="119153"/>
                  </a:lnTo>
                  <a:lnTo>
                    <a:pt x="21675" y="157066"/>
                  </a:lnTo>
                  <a:lnTo>
                    <a:pt x="21675" y="135401"/>
                  </a:lnTo>
                  <a:lnTo>
                    <a:pt x="21675" y="108321"/>
                  </a:lnTo>
                  <a:lnTo>
                    <a:pt x="16253" y="94781"/>
                  </a:lnTo>
                  <a:lnTo>
                    <a:pt x="10837" y="83949"/>
                  </a:lnTo>
                  <a:lnTo>
                    <a:pt x="8128" y="75822"/>
                  </a:lnTo>
                  <a:lnTo>
                    <a:pt x="5419" y="56866"/>
                  </a:lnTo>
                  <a:lnTo>
                    <a:pt x="0" y="40620"/>
                  </a:lnTo>
                  <a:lnTo>
                    <a:pt x="2709" y="29785"/>
                  </a:lnTo>
                  <a:lnTo>
                    <a:pt x="2709" y="16248"/>
                  </a:lnTo>
                  <a:lnTo>
                    <a:pt x="270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50" name="Google Shape;750;p44"/>
            <p:cNvSpPr/>
            <p:nvPr/>
          </p:nvSpPr>
          <p:spPr>
            <a:xfrm>
              <a:off x="3916599" y="3353491"/>
              <a:ext cx="100245" cy="70406"/>
            </a:xfrm>
            <a:custGeom>
              <a:avLst/>
              <a:gdLst/>
              <a:ahLst/>
              <a:cxnLst/>
              <a:rect l="l" t="t" r="r" b="b"/>
              <a:pathLst>
                <a:path w="100245" h="70406" extrusionOk="0">
                  <a:moveTo>
                    <a:pt x="29802" y="0"/>
                  </a:moveTo>
                  <a:lnTo>
                    <a:pt x="40640" y="2708"/>
                  </a:lnTo>
                  <a:lnTo>
                    <a:pt x="70443" y="13540"/>
                  </a:lnTo>
                  <a:lnTo>
                    <a:pt x="75861" y="21662"/>
                  </a:lnTo>
                  <a:lnTo>
                    <a:pt x="81280" y="37912"/>
                  </a:lnTo>
                  <a:lnTo>
                    <a:pt x="89408" y="48745"/>
                  </a:lnTo>
                  <a:lnTo>
                    <a:pt x="100245" y="56869"/>
                  </a:lnTo>
                  <a:lnTo>
                    <a:pt x="78571" y="70406"/>
                  </a:lnTo>
                  <a:lnTo>
                    <a:pt x="75861" y="48745"/>
                  </a:lnTo>
                  <a:lnTo>
                    <a:pt x="73152" y="27081"/>
                  </a:lnTo>
                  <a:lnTo>
                    <a:pt x="65024" y="21662"/>
                  </a:lnTo>
                  <a:lnTo>
                    <a:pt x="51477" y="13540"/>
                  </a:lnTo>
                  <a:lnTo>
                    <a:pt x="24384" y="10832"/>
                  </a:lnTo>
                  <a:lnTo>
                    <a:pt x="10837" y="21662"/>
                  </a:lnTo>
                  <a:lnTo>
                    <a:pt x="5419" y="29788"/>
                  </a:lnTo>
                  <a:lnTo>
                    <a:pt x="2709" y="40618"/>
                  </a:lnTo>
                  <a:lnTo>
                    <a:pt x="0" y="62285"/>
                  </a:lnTo>
                  <a:lnTo>
                    <a:pt x="0" y="43326"/>
                  </a:lnTo>
                  <a:lnTo>
                    <a:pt x="2709" y="21662"/>
                  </a:lnTo>
                  <a:lnTo>
                    <a:pt x="18965" y="2708"/>
                  </a:lnTo>
                  <a:lnTo>
                    <a:pt x="29802"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51" name="Google Shape;751;p44"/>
            <p:cNvSpPr/>
            <p:nvPr/>
          </p:nvSpPr>
          <p:spPr>
            <a:xfrm>
              <a:off x="3919307" y="3369737"/>
              <a:ext cx="67733" cy="105616"/>
            </a:xfrm>
            <a:custGeom>
              <a:avLst/>
              <a:gdLst/>
              <a:ahLst/>
              <a:cxnLst/>
              <a:rect l="l" t="t" r="r" b="b"/>
              <a:pathLst>
                <a:path w="67733" h="105616" extrusionOk="0">
                  <a:moveTo>
                    <a:pt x="32512" y="0"/>
                  </a:moveTo>
                  <a:lnTo>
                    <a:pt x="51477" y="5416"/>
                  </a:lnTo>
                  <a:lnTo>
                    <a:pt x="59606" y="13543"/>
                  </a:lnTo>
                  <a:lnTo>
                    <a:pt x="65027" y="24373"/>
                  </a:lnTo>
                  <a:lnTo>
                    <a:pt x="65027" y="35207"/>
                  </a:lnTo>
                  <a:lnTo>
                    <a:pt x="67733" y="51453"/>
                  </a:lnTo>
                  <a:lnTo>
                    <a:pt x="62318" y="62288"/>
                  </a:lnTo>
                  <a:lnTo>
                    <a:pt x="51477" y="78533"/>
                  </a:lnTo>
                  <a:lnTo>
                    <a:pt x="40643" y="89368"/>
                  </a:lnTo>
                  <a:lnTo>
                    <a:pt x="24384" y="97489"/>
                  </a:lnTo>
                  <a:lnTo>
                    <a:pt x="13550" y="105616"/>
                  </a:lnTo>
                  <a:lnTo>
                    <a:pt x="8128" y="105616"/>
                  </a:lnTo>
                  <a:lnTo>
                    <a:pt x="21675" y="89368"/>
                  </a:lnTo>
                  <a:lnTo>
                    <a:pt x="37934" y="78533"/>
                  </a:lnTo>
                  <a:lnTo>
                    <a:pt x="56896" y="62288"/>
                  </a:lnTo>
                  <a:lnTo>
                    <a:pt x="59606" y="40623"/>
                  </a:lnTo>
                  <a:lnTo>
                    <a:pt x="59606" y="24373"/>
                  </a:lnTo>
                  <a:lnTo>
                    <a:pt x="54187" y="13543"/>
                  </a:lnTo>
                  <a:lnTo>
                    <a:pt x="40643" y="8127"/>
                  </a:lnTo>
                  <a:lnTo>
                    <a:pt x="29803" y="8127"/>
                  </a:lnTo>
                  <a:lnTo>
                    <a:pt x="16259" y="13543"/>
                  </a:lnTo>
                  <a:lnTo>
                    <a:pt x="5419" y="27081"/>
                  </a:lnTo>
                  <a:lnTo>
                    <a:pt x="0" y="51453"/>
                  </a:lnTo>
                  <a:lnTo>
                    <a:pt x="0" y="40623"/>
                  </a:lnTo>
                  <a:lnTo>
                    <a:pt x="2710" y="21667"/>
                  </a:lnTo>
                  <a:lnTo>
                    <a:pt x="13550" y="5416"/>
                  </a:lnTo>
                  <a:lnTo>
                    <a:pt x="32512"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52" name="Google Shape;752;p44"/>
            <p:cNvSpPr/>
            <p:nvPr/>
          </p:nvSpPr>
          <p:spPr>
            <a:xfrm>
              <a:off x="3932855" y="3383278"/>
              <a:ext cx="37931" cy="78533"/>
            </a:xfrm>
            <a:custGeom>
              <a:avLst/>
              <a:gdLst/>
              <a:ahLst/>
              <a:cxnLst/>
              <a:rect l="l" t="t" r="r" b="b"/>
              <a:pathLst>
                <a:path w="37931" h="78533" extrusionOk="0">
                  <a:moveTo>
                    <a:pt x="21675" y="0"/>
                  </a:moveTo>
                  <a:lnTo>
                    <a:pt x="32512" y="8124"/>
                  </a:lnTo>
                  <a:lnTo>
                    <a:pt x="37931" y="24372"/>
                  </a:lnTo>
                  <a:lnTo>
                    <a:pt x="35221" y="43328"/>
                  </a:lnTo>
                  <a:lnTo>
                    <a:pt x="18966" y="56869"/>
                  </a:lnTo>
                  <a:lnTo>
                    <a:pt x="10837" y="67701"/>
                  </a:lnTo>
                  <a:lnTo>
                    <a:pt x="0" y="78533"/>
                  </a:lnTo>
                  <a:lnTo>
                    <a:pt x="10837" y="54161"/>
                  </a:lnTo>
                  <a:lnTo>
                    <a:pt x="24384" y="32496"/>
                  </a:lnTo>
                  <a:lnTo>
                    <a:pt x="24384" y="13540"/>
                  </a:lnTo>
                  <a:lnTo>
                    <a:pt x="21675"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53" name="Google Shape;753;p44"/>
            <p:cNvSpPr/>
            <p:nvPr/>
          </p:nvSpPr>
          <p:spPr>
            <a:xfrm>
              <a:off x="3924728" y="3385987"/>
              <a:ext cx="27093" cy="78533"/>
            </a:xfrm>
            <a:custGeom>
              <a:avLst/>
              <a:gdLst/>
              <a:ahLst/>
              <a:cxnLst/>
              <a:rect l="l" t="t" r="r" b="b"/>
              <a:pathLst>
                <a:path w="27093" h="78533" extrusionOk="0">
                  <a:moveTo>
                    <a:pt x="16256" y="0"/>
                  </a:moveTo>
                  <a:lnTo>
                    <a:pt x="21675" y="5416"/>
                  </a:lnTo>
                  <a:lnTo>
                    <a:pt x="27093" y="21664"/>
                  </a:lnTo>
                  <a:lnTo>
                    <a:pt x="21675" y="37910"/>
                  </a:lnTo>
                  <a:lnTo>
                    <a:pt x="8128" y="48744"/>
                  </a:lnTo>
                  <a:lnTo>
                    <a:pt x="0" y="78533"/>
                  </a:lnTo>
                  <a:lnTo>
                    <a:pt x="0" y="43328"/>
                  </a:lnTo>
                  <a:lnTo>
                    <a:pt x="10837" y="24372"/>
                  </a:lnTo>
                  <a:lnTo>
                    <a:pt x="10837" y="18956"/>
                  </a:lnTo>
                  <a:lnTo>
                    <a:pt x="16256"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54" name="Google Shape;754;p44"/>
            <p:cNvSpPr/>
            <p:nvPr/>
          </p:nvSpPr>
          <p:spPr>
            <a:xfrm>
              <a:off x="3924727" y="3391402"/>
              <a:ext cx="8131" cy="27080"/>
            </a:xfrm>
            <a:custGeom>
              <a:avLst/>
              <a:gdLst/>
              <a:ahLst/>
              <a:cxnLst/>
              <a:rect l="l" t="t" r="r" b="b"/>
              <a:pathLst>
                <a:path w="8131" h="27080" extrusionOk="0">
                  <a:moveTo>
                    <a:pt x="5419" y="0"/>
                  </a:moveTo>
                  <a:lnTo>
                    <a:pt x="8131" y="16248"/>
                  </a:lnTo>
                  <a:lnTo>
                    <a:pt x="0" y="27080"/>
                  </a:lnTo>
                  <a:lnTo>
                    <a:pt x="541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55" name="Google Shape;755;p44"/>
            <p:cNvSpPr/>
            <p:nvPr/>
          </p:nvSpPr>
          <p:spPr>
            <a:xfrm>
              <a:off x="4008720" y="3342657"/>
              <a:ext cx="51475" cy="132696"/>
            </a:xfrm>
            <a:custGeom>
              <a:avLst/>
              <a:gdLst/>
              <a:ahLst/>
              <a:cxnLst/>
              <a:rect l="l" t="t" r="r" b="b"/>
              <a:pathLst>
                <a:path w="51475" h="132696" extrusionOk="0">
                  <a:moveTo>
                    <a:pt x="5416" y="0"/>
                  </a:moveTo>
                  <a:lnTo>
                    <a:pt x="5416" y="29788"/>
                  </a:lnTo>
                  <a:lnTo>
                    <a:pt x="10835" y="43329"/>
                  </a:lnTo>
                  <a:lnTo>
                    <a:pt x="16253" y="64993"/>
                  </a:lnTo>
                  <a:lnTo>
                    <a:pt x="29800" y="89365"/>
                  </a:lnTo>
                  <a:lnTo>
                    <a:pt x="37928" y="113737"/>
                  </a:lnTo>
                  <a:lnTo>
                    <a:pt x="51475" y="132696"/>
                  </a:lnTo>
                  <a:lnTo>
                    <a:pt x="40637" y="124570"/>
                  </a:lnTo>
                  <a:lnTo>
                    <a:pt x="29800" y="105613"/>
                  </a:lnTo>
                  <a:lnTo>
                    <a:pt x="21675" y="92073"/>
                  </a:lnTo>
                  <a:lnTo>
                    <a:pt x="13544" y="73117"/>
                  </a:lnTo>
                  <a:lnTo>
                    <a:pt x="8125" y="56869"/>
                  </a:lnTo>
                  <a:lnTo>
                    <a:pt x="5416" y="46037"/>
                  </a:lnTo>
                  <a:lnTo>
                    <a:pt x="0" y="27081"/>
                  </a:lnTo>
                  <a:lnTo>
                    <a:pt x="5416"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56" name="Google Shape;756;p44"/>
            <p:cNvSpPr/>
            <p:nvPr/>
          </p:nvSpPr>
          <p:spPr>
            <a:xfrm>
              <a:off x="4024975" y="3350782"/>
              <a:ext cx="40640" cy="116445"/>
            </a:xfrm>
            <a:custGeom>
              <a:avLst/>
              <a:gdLst/>
              <a:ahLst/>
              <a:cxnLst/>
              <a:rect l="l" t="t" r="r" b="b"/>
              <a:pathLst>
                <a:path w="40640" h="116445" extrusionOk="0">
                  <a:moveTo>
                    <a:pt x="27091" y="0"/>
                  </a:moveTo>
                  <a:lnTo>
                    <a:pt x="13547" y="16248"/>
                  </a:lnTo>
                  <a:lnTo>
                    <a:pt x="8128" y="29788"/>
                  </a:lnTo>
                  <a:lnTo>
                    <a:pt x="8128" y="40620"/>
                  </a:lnTo>
                  <a:lnTo>
                    <a:pt x="13547" y="51453"/>
                  </a:lnTo>
                  <a:lnTo>
                    <a:pt x="18966" y="62285"/>
                  </a:lnTo>
                  <a:lnTo>
                    <a:pt x="27091" y="75825"/>
                  </a:lnTo>
                  <a:lnTo>
                    <a:pt x="37931" y="97489"/>
                  </a:lnTo>
                  <a:lnTo>
                    <a:pt x="40640" y="116445"/>
                  </a:lnTo>
                  <a:lnTo>
                    <a:pt x="35221" y="108321"/>
                  </a:lnTo>
                  <a:lnTo>
                    <a:pt x="27091" y="92073"/>
                  </a:lnTo>
                  <a:lnTo>
                    <a:pt x="16256" y="67701"/>
                  </a:lnTo>
                  <a:lnTo>
                    <a:pt x="0" y="43329"/>
                  </a:lnTo>
                  <a:lnTo>
                    <a:pt x="0" y="27081"/>
                  </a:lnTo>
                  <a:lnTo>
                    <a:pt x="5419" y="13540"/>
                  </a:lnTo>
                  <a:lnTo>
                    <a:pt x="27091"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57" name="Google Shape;757;p44"/>
            <p:cNvSpPr/>
            <p:nvPr/>
          </p:nvSpPr>
          <p:spPr>
            <a:xfrm>
              <a:off x="4038521" y="3350780"/>
              <a:ext cx="37931" cy="116445"/>
            </a:xfrm>
            <a:custGeom>
              <a:avLst/>
              <a:gdLst/>
              <a:ahLst/>
              <a:cxnLst/>
              <a:rect l="l" t="t" r="r" b="b"/>
              <a:pathLst>
                <a:path w="37931" h="116445" extrusionOk="0">
                  <a:moveTo>
                    <a:pt x="24384" y="0"/>
                  </a:moveTo>
                  <a:lnTo>
                    <a:pt x="10837" y="18956"/>
                  </a:lnTo>
                  <a:lnTo>
                    <a:pt x="10837" y="24372"/>
                  </a:lnTo>
                  <a:lnTo>
                    <a:pt x="8128" y="37912"/>
                  </a:lnTo>
                  <a:lnTo>
                    <a:pt x="8128" y="46036"/>
                  </a:lnTo>
                  <a:lnTo>
                    <a:pt x="21675" y="59577"/>
                  </a:lnTo>
                  <a:lnTo>
                    <a:pt x="32512" y="73117"/>
                  </a:lnTo>
                  <a:lnTo>
                    <a:pt x="37931" y="92073"/>
                  </a:lnTo>
                  <a:lnTo>
                    <a:pt x="32512" y="116445"/>
                  </a:lnTo>
                  <a:lnTo>
                    <a:pt x="32512" y="97489"/>
                  </a:lnTo>
                  <a:lnTo>
                    <a:pt x="29802" y="83949"/>
                  </a:lnTo>
                  <a:lnTo>
                    <a:pt x="21675" y="70409"/>
                  </a:lnTo>
                  <a:lnTo>
                    <a:pt x="8128" y="51455"/>
                  </a:lnTo>
                  <a:lnTo>
                    <a:pt x="0" y="40620"/>
                  </a:lnTo>
                  <a:lnTo>
                    <a:pt x="0" y="32499"/>
                  </a:lnTo>
                  <a:lnTo>
                    <a:pt x="8128" y="16248"/>
                  </a:lnTo>
                  <a:lnTo>
                    <a:pt x="24384"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58" name="Google Shape;758;p44"/>
            <p:cNvSpPr/>
            <p:nvPr/>
          </p:nvSpPr>
          <p:spPr>
            <a:xfrm>
              <a:off x="4049358" y="3358907"/>
              <a:ext cx="37933" cy="83946"/>
            </a:xfrm>
            <a:custGeom>
              <a:avLst/>
              <a:gdLst/>
              <a:ahLst/>
              <a:cxnLst/>
              <a:rect l="l" t="t" r="r" b="b"/>
              <a:pathLst>
                <a:path w="37933" h="83946" extrusionOk="0">
                  <a:moveTo>
                    <a:pt x="37933" y="0"/>
                  </a:moveTo>
                  <a:lnTo>
                    <a:pt x="21677" y="5413"/>
                  </a:lnTo>
                  <a:lnTo>
                    <a:pt x="13549" y="10829"/>
                  </a:lnTo>
                  <a:lnTo>
                    <a:pt x="8131" y="21664"/>
                  </a:lnTo>
                  <a:lnTo>
                    <a:pt x="10840" y="32493"/>
                  </a:lnTo>
                  <a:lnTo>
                    <a:pt x="18968" y="40618"/>
                  </a:lnTo>
                  <a:lnTo>
                    <a:pt x="32515" y="51450"/>
                  </a:lnTo>
                  <a:lnTo>
                    <a:pt x="37933" y="64990"/>
                  </a:lnTo>
                  <a:lnTo>
                    <a:pt x="32515" y="83946"/>
                  </a:lnTo>
                  <a:lnTo>
                    <a:pt x="32515" y="64990"/>
                  </a:lnTo>
                  <a:lnTo>
                    <a:pt x="21677" y="54158"/>
                  </a:lnTo>
                  <a:lnTo>
                    <a:pt x="16259" y="48744"/>
                  </a:lnTo>
                  <a:lnTo>
                    <a:pt x="2709" y="35201"/>
                  </a:lnTo>
                  <a:lnTo>
                    <a:pt x="0" y="24372"/>
                  </a:lnTo>
                  <a:lnTo>
                    <a:pt x="5421" y="13537"/>
                  </a:lnTo>
                  <a:lnTo>
                    <a:pt x="10840" y="5413"/>
                  </a:lnTo>
                  <a:lnTo>
                    <a:pt x="37933"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59" name="Google Shape;759;p44"/>
            <p:cNvSpPr/>
            <p:nvPr/>
          </p:nvSpPr>
          <p:spPr>
            <a:xfrm>
              <a:off x="4062906" y="3388694"/>
              <a:ext cx="32512" cy="46036"/>
            </a:xfrm>
            <a:custGeom>
              <a:avLst/>
              <a:gdLst/>
              <a:ahLst/>
              <a:cxnLst/>
              <a:rect l="l" t="t" r="r" b="b"/>
              <a:pathLst>
                <a:path w="32512" h="46036" extrusionOk="0">
                  <a:moveTo>
                    <a:pt x="0" y="0"/>
                  </a:moveTo>
                  <a:lnTo>
                    <a:pt x="13547" y="0"/>
                  </a:lnTo>
                  <a:lnTo>
                    <a:pt x="27094" y="5416"/>
                  </a:lnTo>
                  <a:lnTo>
                    <a:pt x="32512" y="18956"/>
                  </a:lnTo>
                  <a:lnTo>
                    <a:pt x="32512" y="32496"/>
                  </a:lnTo>
                  <a:lnTo>
                    <a:pt x="27094" y="46036"/>
                  </a:lnTo>
                  <a:lnTo>
                    <a:pt x="24384" y="18956"/>
                  </a:lnTo>
                  <a:lnTo>
                    <a:pt x="16256" y="5416"/>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60" name="Google Shape;760;p44"/>
            <p:cNvSpPr/>
            <p:nvPr/>
          </p:nvSpPr>
          <p:spPr>
            <a:xfrm>
              <a:off x="4065616" y="3372443"/>
              <a:ext cx="37931" cy="51453"/>
            </a:xfrm>
            <a:custGeom>
              <a:avLst/>
              <a:gdLst/>
              <a:ahLst/>
              <a:cxnLst/>
              <a:rect l="l" t="t" r="r" b="b"/>
              <a:pathLst>
                <a:path w="37931" h="51453" extrusionOk="0">
                  <a:moveTo>
                    <a:pt x="5419" y="0"/>
                  </a:moveTo>
                  <a:lnTo>
                    <a:pt x="24384" y="2708"/>
                  </a:lnTo>
                  <a:lnTo>
                    <a:pt x="32512" y="13543"/>
                  </a:lnTo>
                  <a:lnTo>
                    <a:pt x="37931" y="27081"/>
                  </a:lnTo>
                  <a:lnTo>
                    <a:pt x="32512" y="51453"/>
                  </a:lnTo>
                  <a:lnTo>
                    <a:pt x="29803" y="32499"/>
                  </a:lnTo>
                  <a:lnTo>
                    <a:pt x="29803" y="27081"/>
                  </a:lnTo>
                  <a:lnTo>
                    <a:pt x="21675" y="16251"/>
                  </a:lnTo>
                  <a:lnTo>
                    <a:pt x="10837" y="13543"/>
                  </a:lnTo>
                  <a:lnTo>
                    <a:pt x="0" y="10835"/>
                  </a:lnTo>
                  <a:lnTo>
                    <a:pt x="541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61" name="Google Shape;761;p44"/>
            <p:cNvSpPr/>
            <p:nvPr/>
          </p:nvSpPr>
          <p:spPr>
            <a:xfrm>
              <a:off x="3987046" y="3250583"/>
              <a:ext cx="29803" cy="129985"/>
            </a:xfrm>
            <a:custGeom>
              <a:avLst/>
              <a:gdLst/>
              <a:ahLst/>
              <a:cxnLst/>
              <a:rect l="l" t="t" r="r" b="b"/>
              <a:pathLst>
                <a:path w="29803" h="129985" extrusionOk="0">
                  <a:moveTo>
                    <a:pt x="29803" y="0"/>
                  </a:moveTo>
                  <a:lnTo>
                    <a:pt x="10838" y="37912"/>
                  </a:lnTo>
                  <a:lnTo>
                    <a:pt x="10838" y="73117"/>
                  </a:lnTo>
                  <a:lnTo>
                    <a:pt x="10838" y="94781"/>
                  </a:lnTo>
                  <a:lnTo>
                    <a:pt x="10838" y="105613"/>
                  </a:lnTo>
                  <a:lnTo>
                    <a:pt x="16256" y="129985"/>
                  </a:lnTo>
                  <a:lnTo>
                    <a:pt x="2710" y="108321"/>
                  </a:lnTo>
                  <a:lnTo>
                    <a:pt x="0" y="92073"/>
                  </a:lnTo>
                  <a:lnTo>
                    <a:pt x="0" y="73117"/>
                  </a:lnTo>
                  <a:lnTo>
                    <a:pt x="5419" y="54161"/>
                  </a:lnTo>
                  <a:lnTo>
                    <a:pt x="8128" y="29788"/>
                  </a:lnTo>
                  <a:lnTo>
                    <a:pt x="29803"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62" name="Google Shape;762;p44"/>
            <p:cNvSpPr/>
            <p:nvPr/>
          </p:nvSpPr>
          <p:spPr>
            <a:xfrm>
              <a:off x="4114385" y="3274954"/>
              <a:ext cx="111083" cy="178733"/>
            </a:xfrm>
            <a:custGeom>
              <a:avLst/>
              <a:gdLst/>
              <a:ahLst/>
              <a:cxnLst/>
              <a:rect l="l" t="t" r="r" b="b"/>
              <a:pathLst>
                <a:path w="111083" h="178733" extrusionOk="0">
                  <a:moveTo>
                    <a:pt x="54187" y="0"/>
                  </a:moveTo>
                  <a:lnTo>
                    <a:pt x="46058" y="35207"/>
                  </a:lnTo>
                  <a:lnTo>
                    <a:pt x="29802" y="56871"/>
                  </a:lnTo>
                  <a:lnTo>
                    <a:pt x="18965" y="75825"/>
                  </a:lnTo>
                  <a:lnTo>
                    <a:pt x="10835" y="92073"/>
                  </a:lnTo>
                  <a:lnTo>
                    <a:pt x="10835" y="108324"/>
                  </a:lnTo>
                  <a:lnTo>
                    <a:pt x="13546" y="132696"/>
                  </a:lnTo>
                  <a:lnTo>
                    <a:pt x="29802" y="157068"/>
                  </a:lnTo>
                  <a:lnTo>
                    <a:pt x="54187" y="165190"/>
                  </a:lnTo>
                  <a:lnTo>
                    <a:pt x="86699" y="170606"/>
                  </a:lnTo>
                  <a:lnTo>
                    <a:pt x="111083" y="178733"/>
                  </a:lnTo>
                  <a:lnTo>
                    <a:pt x="92117" y="173314"/>
                  </a:lnTo>
                  <a:lnTo>
                    <a:pt x="62314" y="173314"/>
                  </a:lnTo>
                  <a:lnTo>
                    <a:pt x="48768" y="167898"/>
                  </a:lnTo>
                  <a:lnTo>
                    <a:pt x="27093" y="157068"/>
                  </a:lnTo>
                  <a:lnTo>
                    <a:pt x="16256" y="154360"/>
                  </a:lnTo>
                  <a:lnTo>
                    <a:pt x="5419" y="132696"/>
                  </a:lnTo>
                  <a:lnTo>
                    <a:pt x="0" y="105616"/>
                  </a:lnTo>
                  <a:lnTo>
                    <a:pt x="5419" y="83951"/>
                  </a:lnTo>
                  <a:lnTo>
                    <a:pt x="13546" y="67701"/>
                  </a:lnTo>
                  <a:lnTo>
                    <a:pt x="35218" y="46036"/>
                  </a:lnTo>
                  <a:lnTo>
                    <a:pt x="5418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63" name="Google Shape;763;p44"/>
            <p:cNvSpPr/>
            <p:nvPr/>
          </p:nvSpPr>
          <p:spPr>
            <a:xfrm>
              <a:off x="4130641" y="3334531"/>
              <a:ext cx="100245" cy="116448"/>
            </a:xfrm>
            <a:custGeom>
              <a:avLst/>
              <a:gdLst/>
              <a:ahLst/>
              <a:cxnLst/>
              <a:rect l="l" t="t" r="r" b="b"/>
              <a:pathLst>
                <a:path w="100245" h="116448" extrusionOk="0">
                  <a:moveTo>
                    <a:pt x="40640" y="0"/>
                  </a:moveTo>
                  <a:lnTo>
                    <a:pt x="56896" y="8124"/>
                  </a:lnTo>
                  <a:lnTo>
                    <a:pt x="56896" y="18959"/>
                  </a:lnTo>
                  <a:lnTo>
                    <a:pt x="65024" y="43331"/>
                  </a:lnTo>
                  <a:lnTo>
                    <a:pt x="70443" y="56869"/>
                  </a:lnTo>
                  <a:lnTo>
                    <a:pt x="67733" y="64993"/>
                  </a:lnTo>
                  <a:lnTo>
                    <a:pt x="62314" y="54161"/>
                  </a:lnTo>
                  <a:lnTo>
                    <a:pt x="51477" y="27081"/>
                  </a:lnTo>
                  <a:lnTo>
                    <a:pt x="48768" y="16248"/>
                  </a:lnTo>
                  <a:lnTo>
                    <a:pt x="43349" y="8124"/>
                  </a:lnTo>
                  <a:lnTo>
                    <a:pt x="16256" y="18959"/>
                  </a:lnTo>
                  <a:lnTo>
                    <a:pt x="5419" y="32496"/>
                  </a:lnTo>
                  <a:lnTo>
                    <a:pt x="5419" y="56869"/>
                  </a:lnTo>
                  <a:lnTo>
                    <a:pt x="10837" y="73117"/>
                  </a:lnTo>
                  <a:lnTo>
                    <a:pt x="29802" y="89365"/>
                  </a:lnTo>
                  <a:lnTo>
                    <a:pt x="59605" y="97489"/>
                  </a:lnTo>
                  <a:lnTo>
                    <a:pt x="86699" y="100197"/>
                  </a:lnTo>
                  <a:lnTo>
                    <a:pt x="100245" y="116448"/>
                  </a:lnTo>
                  <a:lnTo>
                    <a:pt x="86699" y="108321"/>
                  </a:lnTo>
                  <a:lnTo>
                    <a:pt x="65024" y="105613"/>
                  </a:lnTo>
                  <a:lnTo>
                    <a:pt x="43349" y="102905"/>
                  </a:lnTo>
                  <a:lnTo>
                    <a:pt x="27093" y="94781"/>
                  </a:lnTo>
                  <a:lnTo>
                    <a:pt x="5419" y="81241"/>
                  </a:lnTo>
                  <a:lnTo>
                    <a:pt x="0" y="62285"/>
                  </a:lnTo>
                  <a:lnTo>
                    <a:pt x="0" y="54161"/>
                  </a:lnTo>
                  <a:lnTo>
                    <a:pt x="0" y="32496"/>
                  </a:lnTo>
                  <a:lnTo>
                    <a:pt x="16256" y="10832"/>
                  </a:lnTo>
                  <a:lnTo>
                    <a:pt x="4064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64" name="Google Shape;764;p44"/>
            <p:cNvSpPr/>
            <p:nvPr/>
          </p:nvSpPr>
          <p:spPr>
            <a:xfrm>
              <a:off x="4144189" y="3353488"/>
              <a:ext cx="40640" cy="67701"/>
            </a:xfrm>
            <a:custGeom>
              <a:avLst/>
              <a:gdLst/>
              <a:ahLst/>
              <a:cxnLst/>
              <a:rect l="l" t="t" r="r" b="b"/>
              <a:pathLst>
                <a:path w="40640" h="67701" extrusionOk="0">
                  <a:moveTo>
                    <a:pt x="21675" y="0"/>
                  </a:moveTo>
                  <a:lnTo>
                    <a:pt x="29800" y="2708"/>
                  </a:lnTo>
                  <a:lnTo>
                    <a:pt x="40640" y="21664"/>
                  </a:lnTo>
                  <a:lnTo>
                    <a:pt x="16256" y="10832"/>
                  </a:lnTo>
                  <a:lnTo>
                    <a:pt x="8128" y="21664"/>
                  </a:lnTo>
                  <a:lnTo>
                    <a:pt x="8128" y="37912"/>
                  </a:lnTo>
                  <a:lnTo>
                    <a:pt x="13547" y="48744"/>
                  </a:lnTo>
                  <a:lnTo>
                    <a:pt x="27094" y="67701"/>
                  </a:lnTo>
                  <a:lnTo>
                    <a:pt x="13547" y="59577"/>
                  </a:lnTo>
                  <a:lnTo>
                    <a:pt x="0" y="48744"/>
                  </a:lnTo>
                  <a:lnTo>
                    <a:pt x="0" y="35204"/>
                  </a:lnTo>
                  <a:lnTo>
                    <a:pt x="0" y="21664"/>
                  </a:lnTo>
                  <a:lnTo>
                    <a:pt x="5416" y="5416"/>
                  </a:lnTo>
                  <a:lnTo>
                    <a:pt x="21675"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65" name="Google Shape;765;p44"/>
            <p:cNvSpPr/>
            <p:nvPr/>
          </p:nvSpPr>
          <p:spPr>
            <a:xfrm>
              <a:off x="4155027" y="3375150"/>
              <a:ext cx="67731" cy="54163"/>
            </a:xfrm>
            <a:custGeom>
              <a:avLst/>
              <a:gdLst/>
              <a:ahLst/>
              <a:cxnLst/>
              <a:rect l="l" t="t" r="r" b="b"/>
              <a:pathLst>
                <a:path w="67731" h="54163" extrusionOk="0">
                  <a:moveTo>
                    <a:pt x="8128" y="0"/>
                  </a:moveTo>
                  <a:lnTo>
                    <a:pt x="18962" y="0"/>
                  </a:lnTo>
                  <a:lnTo>
                    <a:pt x="27093" y="2711"/>
                  </a:lnTo>
                  <a:lnTo>
                    <a:pt x="37931" y="24372"/>
                  </a:lnTo>
                  <a:lnTo>
                    <a:pt x="13546" y="10835"/>
                  </a:lnTo>
                  <a:lnTo>
                    <a:pt x="13546" y="16251"/>
                  </a:lnTo>
                  <a:lnTo>
                    <a:pt x="13546" y="24372"/>
                  </a:lnTo>
                  <a:lnTo>
                    <a:pt x="29802" y="43331"/>
                  </a:lnTo>
                  <a:lnTo>
                    <a:pt x="46058" y="48745"/>
                  </a:lnTo>
                  <a:lnTo>
                    <a:pt x="67731" y="54163"/>
                  </a:lnTo>
                  <a:lnTo>
                    <a:pt x="48768" y="54163"/>
                  </a:lnTo>
                  <a:lnTo>
                    <a:pt x="27093" y="48745"/>
                  </a:lnTo>
                  <a:lnTo>
                    <a:pt x="18962" y="40623"/>
                  </a:lnTo>
                  <a:lnTo>
                    <a:pt x="10837" y="27083"/>
                  </a:lnTo>
                  <a:lnTo>
                    <a:pt x="2709" y="18959"/>
                  </a:lnTo>
                  <a:lnTo>
                    <a:pt x="0" y="10835"/>
                  </a:lnTo>
                  <a:lnTo>
                    <a:pt x="8128"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66" name="Google Shape;766;p44"/>
            <p:cNvSpPr/>
            <p:nvPr/>
          </p:nvSpPr>
          <p:spPr>
            <a:xfrm>
              <a:off x="4176701" y="3399523"/>
              <a:ext cx="35221" cy="18956"/>
            </a:xfrm>
            <a:custGeom>
              <a:avLst/>
              <a:gdLst/>
              <a:ahLst/>
              <a:cxnLst/>
              <a:rect l="l" t="t" r="r" b="b"/>
              <a:pathLst>
                <a:path w="35221" h="18956" extrusionOk="0">
                  <a:moveTo>
                    <a:pt x="0" y="0"/>
                  </a:moveTo>
                  <a:lnTo>
                    <a:pt x="21675" y="8124"/>
                  </a:lnTo>
                  <a:lnTo>
                    <a:pt x="35221" y="18956"/>
                  </a:lnTo>
                  <a:lnTo>
                    <a:pt x="16256" y="16248"/>
                  </a:lnTo>
                  <a:lnTo>
                    <a:pt x="8128" y="10832"/>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67" name="Google Shape;767;p44"/>
            <p:cNvSpPr/>
            <p:nvPr/>
          </p:nvSpPr>
          <p:spPr>
            <a:xfrm>
              <a:off x="4195666" y="3250582"/>
              <a:ext cx="21675" cy="140818"/>
            </a:xfrm>
            <a:custGeom>
              <a:avLst/>
              <a:gdLst/>
              <a:ahLst/>
              <a:cxnLst/>
              <a:rect l="l" t="t" r="r" b="b"/>
              <a:pathLst>
                <a:path w="21675" h="140818" extrusionOk="0">
                  <a:moveTo>
                    <a:pt x="13547" y="0"/>
                  </a:moveTo>
                  <a:lnTo>
                    <a:pt x="21675" y="29788"/>
                  </a:lnTo>
                  <a:lnTo>
                    <a:pt x="21675" y="54161"/>
                  </a:lnTo>
                  <a:lnTo>
                    <a:pt x="18966" y="70409"/>
                  </a:lnTo>
                  <a:lnTo>
                    <a:pt x="10837" y="92073"/>
                  </a:lnTo>
                  <a:lnTo>
                    <a:pt x="8131" y="105613"/>
                  </a:lnTo>
                  <a:lnTo>
                    <a:pt x="13547" y="140818"/>
                  </a:lnTo>
                  <a:lnTo>
                    <a:pt x="0" y="111029"/>
                  </a:lnTo>
                  <a:lnTo>
                    <a:pt x="2710" y="86657"/>
                  </a:lnTo>
                  <a:lnTo>
                    <a:pt x="10837" y="64993"/>
                  </a:lnTo>
                  <a:lnTo>
                    <a:pt x="13547" y="51453"/>
                  </a:lnTo>
                  <a:lnTo>
                    <a:pt x="13547" y="21664"/>
                  </a:lnTo>
                  <a:lnTo>
                    <a:pt x="1354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68" name="Google Shape;768;p44"/>
            <p:cNvSpPr/>
            <p:nvPr/>
          </p:nvSpPr>
          <p:spPr>
            <a:xfrm>
              <a:off x="4209214" y="3280371"/>
              <a:ext cx="13547" cy="111029"/>
            </a:xfrm>
            <a:custGeom>
              <a:avLst/>
              <a:gdLst/>
              <a:ahLst/>
              <a:cxnLst/>
              <a:rect l="l" t="t" r="r" b="b"/>
              <a:pathLst>
                <a:path w="13547" h="111029" extrusionOk="0">
                  <a:moveTo>
                    <a:pt x="10837" y="0"/>
                  </a:moveTo>
                  <a:lnTo>
                    <a:pt x="13547" y="40620"/>
                  </a:lnTo>
                  <a:lnTo>
                    <a:pt x="10837" y="56869"/>
                  </a:lnTo>
                  <a:lnTo>
                    <a:pt x="8128" y="81241"/>
                  </a:lnTo>
                  <a:lnTo>
                    <a:pt x="10837" y="111029"/>
                  </a:lnTo>
                  <a:lnTo>
                    <a:pt x="5419" y="102905"/>
                  </a:lnTo>
                  <a:lnTo>
                    <a:pt x="0" y="83949"/>
                  </a:lnTo>
                  <a:lnTo>
                    <a:pt x="0" y="73116"/>
                  </a:lnTo>
                  <a:lnTo>
                    <a:pt x="5419" y="48744"/>
                  </a:lnTo>
                  <a:lnTo>
                    <a:pt x="10837" y="32496"/>
                  </a:lnTo>
                  <a:lnTo>
                    <a:pt x="1083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69" name="Google Shape;769;p44"/>
            <p:cNvSpPr/>
            <p:nvPr/>
          </p:nvSpPr>
          <p:spPr>
            <a:xfrm>
              <a:off x="4220050" y="3323698"/>
              <a:ext cx="16259" cy="67701"/>
            </a:xfrm>
            <a:custGeom>
              <a:avLst/>
              <a:gdLst/>
              <a:ahLst/>
              <a:cxnLst/>
              <a:rect l="l" t="t" r="r" b="b"/>
              <a:pathLst>
                <a:path w="16259" h="67701" extrusionOk="0">
                  <a:moveTo>
                    <a:pt x="8131" y="0"/>
                  </a:moveTo>
                  <a:lnTo>
                    <a:pt x="10840" y="18956"/>
                  </a:lnTo>
                  <a:lnTo>
                    <a:pt x="10840" y="37912"/>
                  </a:lnTo>
                  <a:lnTo>
                    <a:pt x="13550" y="48744"/>
                  </a:lnTo>
                  <a:lnTo>
                    <a:pt x="16259" y="67701"/>
                  </a:lnTo>
                  <a:lnTo>
                    <a:pt x="5421" y="64993"/>
                  </a:lnTo>
                  <a:lnTo>
                    <a:pt x="0" y="51452"/>
                  </a:lnTo>
                  <a:lnTo>
                    <a:pt x="2710" y="24372"/>
                  </a:lnTo>
                  <a:lnTo>
                    <a:pt x="5421" y="16248"/>
                  </a:lnTo>
                  <a:lnTo>
                    <a:pt x="8131"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70" name="Google Shape;770;p44"/>
            <p:cNvSpPr/>
            <p:nvPr/>
          </p:nvSpPr>
          <p:spPr>
            <a:xfrm>
              <a:off x="4233598" y="3331824"/>
              <a:ext cx="86699" cy="97489"/>
            </a:xfrm>
            <a:custGeom>
              <a:avLst/>
              <a:gdLst/>
              <a:ahLst/>
              <a:cxnLst/>
              <a:rect l="l" t="t" r="r" b="b"/>
              <a:pathLst>
                <a:path w="86699" h="97489" extrusionOk="0">
                  <a:moveTo>
                    <a:pt x="8128" y="0"/>
                  </a:moveTo>
                  <a:lnTo>
                    <a:pt x="2709" y="16246"/>
                  </a:lnTo>
                  <a:lnTo>
                    <a:pt x="5419" y="27078"/>
                  </a:lnTo>
                  <a:lnTo>
                    <a:pt x="8128" y="46037"/>
                  </a:lnTo>
                  <a:lnTo>
                    <a:pt x="16256" y="59574"/>
                  </a:lnTo>
                  <a:lnTo>
                    <a:pt x="32512" y="67698"/>
                  </a:lnTo>
                  <a:lnTo>
                    <a:pt x="51477" y="78530"/>
                  </a:lnTo>
                  <a:lnTo>
                    <a:pt x="62315" y="86654"/>
                  </a:lnTo>
                  <a:lnTo>
                    <a:pt x="86699" y="94781"/>
                  </a:lnTo>
                  <a:lnTo>
                    <a:pt x="73152" y="97489"/>
                  </a:lnTo>
                  <a:lnTo>
                    <a:pt x="54187" y="89362"/>
                  </a:lnTo>
                  <a:lnTo>
                    <a:pt x="35221" y="75822"/>
                  </a:lnTo>
                  <a:lnTo>
                    <a:pt x="10837" y="62282"/>
                  </a:lnTo>
                  <a:lnTo>
                    <a:pt x="8128" y="56866"/>
                  </a:lnTo>
                  <a:lnTo>
                    <a:pt x="5419" y="43326"/>
                  </a:lnTo>
                  <a:lnTo>
                    <a:pt x="0" y="18953"/>
                  </a:lnTo>
                  <a:lnTo>
                    <a:pt x="0" y="5414"/>
                  </a:lnTo>
                  <a:lnTo>
                    <a:pt x="8128"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71" name="Google Shape;771;p44"/>
            <p:cNvSpPr/>
            <p:nvPr/>
          </p:nvSpPr>
          <p:spPr>
            <a:xfrm>
              <a:off x="4244436" y="3342653"/>
              <a:ext cx="70443" cy="78533"/>
            </a:xfrm>
            <a:custGeom>
              <a:avLst/>
              <a:gdLst/>
              <a:ahLst/>
              <a:cxnLst/>
              <a:rect l="l" t="t" r="r" b="b"/>
              <a:pathLst>
                <a:path w="70443" h="78533" extrusionOk="0">
                  <a:moveTo>
                    <a:pt x="0" y="0"/>
                  </a:moveTo>
                  <a:lnTo>
                    <a:pt x="5419" y="13543"/>
                  </a:lnTo>
                  <a:lnTo>
                    <a:pt x="10837" y="24372"/>
                  </a:lnTo>
                  <a:lnTo>
                    <a:pt x="16256" y="27080"/>
                  </a:lnTo>
                  <a:lnTo>
                    <a:pt x="32512" y="35207"/>
                  </a:lnTo>
                  <a:lnTo>
                    <a:pt x="43349" y="43328"/>
                  </a:lnTo>
                  <a:lnTo>
                    <a:pt x="46059" y="51453"/>
                  </a:lnTo>
                  <a:lnTo>
                    <a:pt x="62315" y="67701"/>
                  </a:lnTo>
                  <a:lnTo>
                    <a:pt x="70443" y="78533"/>
                  </a:lnTo>
                  <a:lnTo>
                    <a:pt x="67733" y="78533"/>
                  </a:lnTo>
                  <a:lnTo>
                    <a:pt x="46059" y="64993"/>
                  </a:lnTo>
                  <a:lnTo>
                    <a:pt x="40640" y="56869"/>
                  </a:lnTo>
                  <a:lnTo>
                    <a:pt x="21675" y="48744"/>
                  </a:lnTo>
                  <a:lnTo>
                    <a:pt x="8128" y="37915"/>
                  </a:lnTo>
                  <a:lnTo>
                    <a:pt x="5419" y="32496"/>
                  </a:lnTo>
                  <a:lnTo>
                    <a:pt x="0" y="8124"/>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72" name="Google Shape;772;p44"/>
            <p:cNvSpPr/>
            <p:nvPr/>
          </p:nvSpPr>
          <p:spPr>
            <a:xfrm>
              <a:off x="3873258" y="3109763"/>
              <a:ext cx="46059" cy="249139"/>
            </a:xfrm>
            <a:custGeom>
              <a:avLst/>
              <a:gdLst/>
              <a:ahLst/>
              <a:cxnLst/>
              <a:rect l="l" t="t" r="r" b="b"/>
              <a:pathLst>
                <a:path w="46059" h="249139" extrusionOk="0">
                  <a:moveTo>
                    <a:pt x="0" y="0"/>
                  </a:moveTo>
                  <a:lnTo>
                    <a:pt x="18965" y="37912"/>
                  </a:lnTo>
                  <a:lnTo>
                    <a:pt x="16256" y="70408"/>
                  </a:lnTo>
                  <a:lnTo>
                    <a:pt x="18965" y="97489"/>
                  </a:lnTo>
                  <a:lnTo>
                    <a:pt x="29802" y="124569"/>
                  </a:lnTo>
                  <a:lnTo>
                    <a:pt x="40640" y="157066"/>
                  </a:lnTo>
                  <a:lnTo>
                    <a:pt x="43349" y="194978"/>
                  </a:lnTo>
                  <a:lnTo>
                    <a:pt x="46059" y="249139"/>
                  </a:lnTo>
                  <a:lnTo>
                    <a:pt x="43349" y="232890"/>
                  </a:lnTo>
                  <a:lnTo>
                    <a:pt x="37931" y="208518"/>
                  </a:lnTo>
                  <a:lnTo>
                    <a:pt x="32512" y="181438"/>
                  </a:lnTo>
                  <a:lnTo>
                    <a:pt x="29802" y="165190"/>
                  </a:lnTo>
                  <a:lnTo>
                    <a:pt x="29802" y="148942"/>
                  </a:lnTo>
                  <a:lnTo>
                    <a:pt x="24384" y="138109"/>
                  </a:lnTo>
                  <a:lnTo>
                    <a:pt x="16256" y="121861"/>
                  </a:lnTo>
                  <a:lnTo>
                    <a:pt x="10837" y="108321"/>
                  </a:lnTo>
                  <a:lnTo>
                    <a:pt x="10837" y="81241"/>
                  </a:lnTo>
                  <a:lnTo>
                    <a:pt x="10837" y="40620"/>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73" name="Google Shape;773;p44"/>
            <p:cNvSpPr/>
            <p:nvPr/>
          </p:nvSpPr>
          <p:spPr>
            <a:xfrm>
              <a:off x="3900353" y="3055603"/>
              <a:ext cx="40640" cy="292467"/>
            </a:xfrm>
            <a:custGeom>
              <a:avLst/>
              <a:gdLst/>
              <a:ahLst/>
              <a:cxnLst/>
              <a:rect l="l" t="t" r="r" b="b"/>
              <a:pathLst>
                <a:path w="40640" h="292467" extrusionOk="0">
                  <a:moveTo>
                    <a:pt x="0" y="0"/>
                  </a:moveTo>
                  <a:lnTo>
                    <a:pt x="24384" y="70409"/>
                  </a:lnTo>
                  <a:lnTo>
                    <a:pt x="18965" y="111029"/>
                  </a:lnTo>
                  <a:lnTo>
                    <a:pt x="16256" y="157066"/>
                  </a:lnTo>
                  <a:lnTo>
                    <a:pt x="40640" y="208518"/>
                  </a:lnTo>
                  <a:lnTo>
                    <a:pt x="37931" y="235599"/>
                  </a:lnTo>
                  <a:lnTo>
                    <a:pt x="35221" y="292467"/>
                  </a:lnTo>
                  <a:lnTo>
                    <a:pt x="32512" y="259971"/>
                  </a:lnTo>
                  <a:lnTo>
                    <a:pt x="29800" y="224767"/>
                  </a:lnTo>
                  <a:lnTo>
                    <a:pt x="18965" y="184146"/>
                  </a:lnTo>
                  <a:lnTo>
                    <a:pt x="2706" y="151650"/>
                  </a:lnTo>
                  <a:lnTo>
                    <a:pt x="8128" y="116445"/>
                  </a:lnTo>
                  <a:lnTo>
                    <a:pt x="10837" y="70409"/>
                  </a:lnTo>
                  <a:lnTo>
                    <a:pt x="2706" y="46037"/>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74" name="Google Shape;774;p44"/>
            <p:cNvSpPr/>
            <p:nvPr/>
          </p:nvSpPr>
          <p:spPr>
            <a:xfrm>
              <a:off x="3935575" y="3098930"/>
              <a:ext cx="40637" cy="251847"/>
            </a:xfrm>
            <a:custGeom>
              <a:avLst/>
              <a:gdLst/>
              <a:ahLst/>
              <a:cxnLst/>
              <a:rect l="l" t="t" r="r" b="b"/>
              <a:pathLst>
                <a:path w="40637" h="251847" extrusionOk="0">
                  <a:moveTo>
                    <a:pt x="0" y="0"/>
                  </a:moveTo>
                  <a:lnTo>
                    <a:pt x="13546" y="64993"/>
                  </a:lnTo>
                  <a:lnTo>
                    <a:pt x="10837" y="105613"/>
                  </a:lnTo>
                  <a:lnTo>
                    <a:pt x="13546" y="127278"/>
                  </a:lnTo>
                  <a:lnTo>
                    <a:pt x="37931" y="157068"/>
                  </a:lnTo>
                  <a:lnTo>
                    <a:pt x="27093" y="184149"/>
                  </a:lnTo>
                  <a:lnTo>
                    <a:pt x="24384" y="216642"/>
                  </a:lnTo>
                  <a:lnTo>
                    <a:pt x="40637" y="251847"/>
                  </a:lnTo>
                  <a:lnTo>
                    <a:pt x="21675" y="249139"/>
                  </a:lnTo>
                  <a:lnTo>
                    <a:pt x="10837" y="232893"/>
                  </a:lnTo>
                  <a:lnTo>
                    <a:pt x="13546" y="197686"/>
                  </a:lnTo>
                  <a:lnTo>
                    <a:pt x="21675" y="151650"/>
                  </a:lnTo>
                  <a:lnTo>
                    <a:pt x="0" y="124569"/>
                  </a:lnTo>
                  <a:lnTo>
                    <a:pt x="0" y="105613"/>
                  </a:lnTo>
                  <a:lnTo>
                    <a:pt x="0" y="67701"/>
                  </a:lnTo>
                  <a:lnTo>
                    <a:pt x="2709" y="37915"/>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75" name="Google Shape;775;p44"/>
            <p:cNvSpPr/>
            <p:nvPr/>
          </p:nvSpPr>
          <p:spPr>
            <a:xfrm>
              <a:off x="3957249" y="3023105"/>
              <a:ext cx="35221" cy="295175"/>
            </a:xfrm>
            <a:custGeom>
              <a:avLst/>
              <a:gdLst/>
              <a:ahLst/>
              <a:cxnLst/>
              <a:rect l="l" t="t" r="r" b="b"/>
              <a:pathLst>
                <a:path w="35221" h="295175" extrusionOk="0">
                  <a:moveTo>
                    <a:pt x="0" y="0"/>
                  </a:moveTo>
                  <a:lnTo>
                    <a:pt x="32512" y="24372"/>
                  </a:lnTo>
                  <a:lnTo>
                    <a:pt x="35221" y="62287"/>
                  </a:lnTo>
                  <a:lnTo>
                    <a:pt x="27093" y="116445"/>
                  </a:lnTo>
                  <a:lnTo>
                    <a:pt x="27093" y="143525"/>
                  </a:lnTo>
                  <a:lnTo>
                    <a:pt x="32512" y="178730"/>
                  </a:lnTo>
                  <a:lnTo>
                    <a:pt x="32512" y="224766"/>
                  </a:lnTo>
                  <a:lnTo>
                    <a:pt x="29803" y="259973"/>
                  </a:lnTo>
                  <a:lnTo>
                    <a:pt x="13547" y="295175"/>
                  </a:lnTo>
                  <a:lnTo>
                    <a:pt x="10837" y="273511"/>
                  </a:lnTo>
                  <a:lnTo>
                    <a:pt x="24384" y="249139"/>
                  </a:lnTo>
                  <a:lnTo>
                    <a:pt x="27093" y="224766"/>
                  </a:lnTo>
                  <a:lnTo>
                    <a:pt x="24384" y="197686"/>
                  </a:lnTo>
                  <a:lnTo>
                    <a:pt x="10837" y="148941"/>
                  </a:lnTo>
                  <a:lnTo>
                    <a:pt x="8128" y="108321"/>
                  </a:lnTo>
                  <a:lnTo>
                    <a:pt x="18966" y="73116"/>
                  </a:lnTo>
                  <a:lnTo>
                    <a:pt x="18966" y="32496"/>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76" name="Google Shape;776;p44"/>
            <p:cNvSpPr/>
            <p:nvPr/>
          </p:nvSpPr>
          <p:spPr>
            <a:xfrm>
              <a:off x="3997889" y="3077265"/>
              <a:ext cx="27093" cy="254558"/>
            </a:xfrm>
            <a:custGeom>
              <a:avLst/>
              <a:gdLst/>
              <a:ahLst/>
              <a:cxnLst/>
              <a:rect l="l" t="t" r="r" b="b"/>
              <a:pathLst>
                <a:path w="27093" h="254558" extrusionOk="0">
                  <a:moveTo>
                    <a:pt x="18965" y="0"/>
                  </a:moveTo>
                  <a:lnTo>
                    <a:pt x="16256" y="56871"/>
                  </a:lnTo>
                  <a:lnTo>
                    <a:pt x="16256" y="83952"/>
                  </a:lnTo>
                  <a:lnTo>
                    <a:pt x="24384" y="146234"/>
                  </a:lnTo>
                  <a:lnTo>
                    <a:pt x="27093" y="173314"/>
                  </a:lnTo>
                  <a:lnTo>
                    <a:pt x="27093" y="219351"/>
                  </a:lnTo>
                  <a:lnTo>
                    <a:pt x="16256" y="254558"/>
                  </a:lnTo>
                  <a:lnTo>
                    <a:pt x="21675" y="222059"/>
                  </a:lnTo>
                  <a:lnTo>
                    <a:pt x="21675" y="181441"/>
                  </a:lnTo>
                  <a:lnTo>
                    <a:pt x="13546" y="154360"/>
                  </a:lnTo>
                  <a:lnTo>
                    <a:pt x="10837" y="119154"/>
                  </a:lnTo>
                  <a:lnTo>
                    <a:pt x="0" y="83952"/>
                  </a:lnTo>
                  <a:lnTo>
                    <a:pt x="8128" y="40620"/>
                  </a:lnTo>
                  <a:lnTo>
                    <a:pt x="18965"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77" name="Google Shape;777;p44"/>
            <p:cNvSpPr/>
            <p:nvPr/>
          </p:nvSpPr>
          <p:spPr>
            <a:xfrm>
              <a:off x="4022272" y="3174754"/>
              <a:ext cx="32515" cy="184149"/>
            </a:xfrm>
            <a:custGeom>
              <a:avLst/>
              <a:gdLst/>
              <a:ahLst/>
              <a:cxnLst/>
              <a:rect l="l" t="t" r="r" b="b"/>
              <a:pathLst>
                <a:path w="32515" h="184149" extrusionOk="0">
                  <a:moveTo>
                    <a:pt x="10840" y="0"/>
                  </a:moveTo>
                  <a:lnTo>
                    <a:pt x="29803" y="64995"/>
                  </a:lnTo>
                  <a:lnTo>
                    <a:pt x="32515" y="113740"/>
                  </a:lnTo>
                  <a:lnTo>
                    <a:pt x="8131" y="159776"/>
                  </a:lnTo>
                  <a:lnTo>
                    <a:pt x="0" y="184149"/>
                  </a:lnTo>
                  <a:lnTo>
                    <a:pt x="2710" y="154360"/>
                  </a:lnTo>
                  <a:lnTo>
                    <a:pt x="10840" y="119156"/>
                  </a:lnTo>
                  <a:lnTo>
                    <a:pt x="16256" y="64995"/>
                  </a:lnTo>
                  <a:lnTo>
                    <a:pt x="8131" y="46039"/>
                  </a:lnTo>
                  <a:lnTo>
                    <a:pt x="1084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78" name="Google Shape;778;p44"/>
            <p:cNvSpPr/>
            <p:nvPr/>
          </p:nvSpPr>
          <p:spPr>
            <a:xfrm>
              <a:off x="4046658" y="3082681"/>
              <a:ext cx="40640" cy="259971"/>
            </a:xfrm>
            <a:custGeom>
              <a:avLst/>
              <a:gdLst/>
              <a:ahLst/>
              <a:cxnLst/>
              <a:rect l="l" t="t" r="r" b="b"/>
              <a:pathLst>
                <a:path w="40640" h="259971" extrusionOk="0">
                  <a:moveTo>
                    <a:pt x="21675" y="0"/>
                  </a:moveTo>
                  <a:lnTo>
                    <a:pt x="32512" y="70409"/>
                  </a:lnTo>
                  <a:lnTo>
                    <a:pt x="27094" y="127280"/>
                  </a:lnTo>
                  <a:lnTo>
                    <a:pt x="35221" y="157066"/>
                  </a:lnTo>
                  <a:lnTo>
                    <a:pt x="40640" y="189562"/>
                  </a:lnTo>
                  <a:lnTo>
                    <a:pt x="24384" y="227477"/>
                  </a:lnTo>
                  <a:lnTo>
                    <a:pt x="0" y="259971"/>
                  </a:lnTo>
                  <a:lnTo>
                    <a:pt x="18966" y="219351"/>
                  </a:lnTo>
                  <a:lnTo>
                    <a:pt x="32512" y="178733"/>
                  </a:lnTo>
                  <a:lnTo>
                    <a:pt x="18966" y="116446"/>
                  </a:lnTo>
                  <a:lnTo>
                    <a:pt x="21675" y="73117"/>
                  </a:lnTo>
                  <a:lnTo>
                    <a:pt x="16256" y="29791"/>
                  </a:lnTo>
                  <a:lnTo>
                    <a:pt x="21675"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79" name="Google Shape;779;p44"/>
            <p:cNvSpPr/>
            <p:nvPr/>
          </p:nvSpPr>
          <p:spPr>
            <a:xfrm>
              <a:off x="4062913" y="3109764"/>
              <a:ext cx="48768" cy="238304"/>
            </a:xfrm>
            <a:custGeom>
              <a:avLst/>
              <a:gdLst/>
              <a:ahLst/>
              <a:cxnLst/>
              <a:rect l="l" t="t" r="r" b="b"/>
              <a:pathLst>
                <a:path w="48768" h="238304" extrusionOk="0">
                  <a:moveTo>
                    <a:pt x="40643" y="0"/>
                  </a:moveTo>
                  <a:lnTo>
                    <a:pt x="40643" y="75825"/>
                  </a:lnTo>
                  <a:lnTo>
                    <a:pt x="43352" y="119150"/>
                  </a:lnTo>
                  <a:lnTo>
                    <a:pt x="48768" y="148942"/>
                  </a:lnTo>
                  <a:lnTo>
                    <a:pt x="43352" y="181435"/>
                  </a:lnTo>
                  <a:lnTo>
                    <a:pt x="24384" y="211224"/>
                  </a:lnTo>
                  <a:lnTo>
                    <a:pt x="0" y="238304"/>
                  </a:lnTo>
                  <a:lnTo>
                    <a:pt x="13547" y="213932"/>
                  </a:lnTo>
                  <a:lnTo>
                    <a:pt x="24384" y="184143"/>
                  </a:lnTo>
                  <a:lnTo>
                    <a:pt x="35221" y="151647"/>
                  </a:lnTo>
                  <a:lnTo>
                    <a:pt x="27094" y="119150"/>
                  </a:lnTo>
                  <a:lnTo>
                    <a:pt x="27094" y="94778"/>
                  </a:lnTo>
                  <a:lnTo>
                    <a:pt x="27094" y="56866"/>
                  </a:lnTo>
                  <a:lnTo>
                    <a:pt x="40643"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80" name="Google Shape;780;p44"/>
            <p:cNvSpPr/>
            <p:nvPr/>
          </p:nvSpPr>
          <p:spPr>
            <a:xfrm>
              <a:off x="4090008" y="3126009"/>
              <a:ext cx="51477" cy="243723"/>
            </a:xfrm>
            <a:custGeom>
              <a:avLst/>
              <a:gdLst/>
              <a:ahLst/>
              <a:cxnLst/>
              <a:rect l="l" t="t" r="r" b="b"/>
              <a:pathLst>
                <a:path w="51477" h="243723" extrusionOk="0">
                  <a:moveTo>
                    <a:pt x="35221" y="0"/>
                  </a:moveTo>
                  <a:lnTo>
                    <a:pt x="37931" y="48745"/>
                  </a:lnTo>
                  <a:lnTo>
                    <a:pt x="51477" y="111032"/>
                  </a:lnTo>
                  <a:lnTo>
                    <a:pt x="48768" y="154360"/>
                  </a:lnTo>
                  <a:lnTo>
                    <a:pt x="18966" y="197686"/>
                  </a:lnTo>
                  <a:lnTo>
                    <a:pt x="8128" y="216645"/>
                  </a:lnTo>
                  <a:lnTo>
                    <a:pt x="8128" y="243723"/>
                  </a:lnTo>
                  <a:lnTo>
                    <a:pt x="0" y="227477"/>
                  </a:lnTo>
                  <a:lnTo>
                    <a:pt x="2710" y="208521"/>
                  </a:lnTo>
                  <a:lnTo>
                    <a:pt x="8128" y="192273"/>
                  </a:lnTo>
                  <a:lnTo>
                    <a:pt x="24384" y="178733"/>
                  </a:lnTo>
                  <a:lnTo>
                    <a:pt x="37931" y="143528"/>
                  </a:lnTo>
                  <a:lnTo>
                    <a:pt x="37931" y="97489"/>
                  </a:lnTo>
                  <a:lnTo>
                    <a:pt x="29803" y="59579"/>
                  </a:lnTo>
                  <a:lnTo>
                    <a:pt x="27093" y="27080"/>
                  </a:lnTo>
                  <a:lnTo>
                    <a:pt x="35221"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81" name="Google Shape;781;p44"/>
            <p:cNvSpPr/>
            <p:nvPr/>
          </p:nvSpPr>
          <p:spPr>
            <a:xfrm>
              <a:off x="4114393" y="3209960"/>
              <a:ext cx="46059" cy="129985"/>
            </a:xfrm>
            <a:custGeom>
              <a:avLst/>
              <a:gdLst/>
              <a:ahLst/>
              <a:cxnLst/>
              <a:rect l="l" t="t" r="r" b="b"/>
              <a:pathLst>
                <a:path w="46059" h="129985" extrusionOk="0">
                  <a:moveTo>
                    <a:pt x="32509" y="0"/>
                  </a:moveTo>
                  <a:lnTo>
                    <a:pt x="46059" y="56869"/>
                  </a:lnTo>
                  <a:lnTo>
                    <a:pt x="35219" y="83949"/>
                  </a:lnTo>
                  <a:lnTo>
                    <a:pt x="24384" y="105613"/>
                  </a:lnTo>
                  <a:lnTo>
                    <a:pt x="0" y="129985"/>
                  </a:lnTo>
                  <a:lnTo>
                    <a:pt x="16256" y="102905"/>
                  </a:lnTo>
                  <a:lnTo>
                    <a:pt x="32509" y="70408"/>
                  </a:lnTo>
                  <a:lnTo>
                    <a:pt x="35219" y="37912"/>
                  </a:lnTo>
                  <a:lnTo>
                    <a:pt x="3250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82" name="Google Shape;782;p44"/>
            <p:cNvSpPr/>
            <p:nvPr/>
          </p:nvSpPr>
          <p:spPr>
            <a:xfrm>
              <a:off x="4138776" y="3158508"/>
              <a:ext cx="46059" cy="167895"/>
            </a:xfrm>
            <a:custGeom>
              <a:avLst/>
              <a:gdLst/>
              <a:ahLst/>
              <a:cxnLst/>
              <a:rect l="l" t="t" r="r" b="b"/>
              <a:pathLst>
                <a:path w="46059" h="167895" extrusionOk="0">
                  <a:moveTo>
                    <a:pt x="0" y="0"/>
                  </a:moveTo>
                  <a:lnTo>
                    <a:pt x="16259" y="40618"/>
                  </a:lnTo>
                  <a:lnTo>
                    <a:pt x="37933" y="81238"/>
                  </a:lnTo>
                  <a:lnTo>
                    <a:pt x="46059" y="105611"/>
                  </a:lnTo>
                  <a:lnTo>
                    <a:pt x="46059" y="127278"/>
                  </a:lnTo>
                  <a:lnTo>
                    <a:pt x="40643" y="148942"/>
                  </a:lnTo>
                  <a:lnTo>
                    <a:pt x="18965" y="167895"/>
                  </a:lnTo>
                  <a:lnTo>
                    <a:pt x="32512" y="143523"/>
                  </a:lnTo>
                  <a:lnTo>
                    <a:pt x="37933" y="108319"/>
                  </a:lnTo>
                  <a:lnTo>
                    <a:pt x="24384" y="81238"/>
                  </a:lnTo>
                  <a:lnTo>
                    <a:pt x="13549" y="51453"/>
                  </a:lnTo>
                  <a:lnTo>
                    <a:pt x="2709" y="32494"/>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83" name="Google Shape;783;p44"/>
            <p:cNvSpPr/>
            <p:nvPr/>
          </p:nvSpPr>
          <p:spPr>
            <a:xfrm>
              <a:off x="4171289" y="3096222"/>
              <a:ext cx="29803" cy="232890"/>
            </a:xfrm>
            <a:custGeom>
              <a:avLst/>
              <a:gdLst/>
              <a:ahLst/>
              <a:cxnLst/>
              <a:rect l="l" t="t" r="r" b="b"/>
              <a:pathLst>
                <a:path w="29803" h="232890" extrusionOk="0">
                  <a:moveTo>
                    <a:pt x="27094" y="0"/>
                  </a:moveTo>
                  <a:lnTo>
                    <a:pt x="18966" y="67701"/>
                  </a:lnTo>
                  <a:lnTo>
                    <a:pt x="18966" y="102905"/>
                  </a:lnTo>
                  <a:lnTo>
                    <a:pt x="18966" y="127277"/>
                  </a:lnTo>
                  <a:lnTo>
                    <a:pt x="24384" y="154358"/>
                  </a:lnTo>
                  <a:lnTo>
                    <a:pt x="29803" y="173314"/>
                  </a:lnTo>
                  <a:lnTo>
                    <a:pt x="27094" y="197686"/>
                  </a:lnTo>
                  <a:lnTo>
                    <a:pt x="18966" y="216642"/>
                  </a:lnTo>
                  <a:lnTo>
                    <a:pt x="0" y="232890"/>
                  </a:lnTo>
                  <a:lnTo>
                    <a:pt x="13547" y="216642"/>
                  </a:lnTo>
                  <a:lnTo>
                    <a:pt x="18966" y="197686"/>
                  </a:lnTo>
                  <a:lnTo>
                    <a:pt x="21675" y="165190"/>
                  </a:lnTo>
                  <a:lnTo>
                    <a:pt x="13547" y="146233"/>
                  </a:lnTo>
                  <a:lnTo>
                    <a:pt x="5419" y="116445"/>
                  </a:lnTo>
                  <a:lnTo>
                    <a:pt x="8128" y="89365"/>
                  </a:lnTo>
                  <a:lnTo>
                    <a:pt x="16256" y="46036"/>
                  </a:lnTo>
                  <a:lnTo>
                    <a:pt x="27094"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84" name="Google Shape;784;p44"/>
            <p:cNvSpPr/>
            <p:nvPr/>
          </p:nvSpPr>
          <p:spPr>
            <a:xfrm>
              <a:off x="4201093" y="3047477"/>
              <a:ext cx="29803" cy="192270"/>
            </a:xfrm>
            <a:custGeom>
              <a:avLst/>
              <a:gdLst/>
              <a:ahLst/>
              <a:cxnLst/>
              <a:rect l="l" t="t" r="r" b="b"/>
              <a:pathLst>
                <a:path w="29803" h="192270" extrusionOk="0">
                  <a:moveTo>
                    <a:pt x="29803" y="0"/>
                  </a:moveTo>
                  <a:lnTo>
                    <a:pt x="24384" y="40620"/>
                  </a:lnTo>
                  <a:lnTo>
                    <a:pt x="21672" y="83949"/>
                  </a:lnTo>
                  <a:lnTo>
                    <a:pt x="21672" y="124570"/>
                  </a:lnTo>
                  <a:lnTo>
                    <a:pt x="8128" y="135401"/>
                  </a:lnTo>
                  <a:lnTo>
                    <a:pt x="5419" y="192270"/>
                  </a:lnTo>
                  <a:lnTo>
                    <a:pt x="0" y="167898"/>
                  </a:lnTo>
                  <a:lnTo>
                    <a:pt x="0" y="140818"/>
                  </a:lnTo>
                  <a:lnTo>
                    <a:pt x="8128" y="108321"/>
                  </a:lnTo>
                  <a:lnTo>
                    <a:pt x="13547" y="81241"/>
                  </a:lnTo>
                  <a:lnTo>
                    <a:pt x="13547" y="56869"/>
                  </a:lnTo>
                  <a:lnTo>
                    <a:pt x="18963" y="24372"/>
                  </a:lnTo>
                  <a:lnTo>
                    <a:pt x="29803"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85" name="Google Shape;785;p44"/>
            <p:cNvSpPr/>
            <p:nvPr/>
          </p:nvSpPr>
          <p:spPr>
            <a:xfrm>
              <a:off x="4152324" y="2898536"/>
              <a:ext cx="111083" cy="146233"/>
            </a:xfrm>
            <a:custGeom>
              <a:avLst/>
              <a:gdLst/>
              <a:ahLst/>
              <a:cxnLst/>
              <a:rect l="l" t="t" r="r" b="b"/>
              <a:pathLst>
                <a:path w="111083" h="146233" extrusionOk="0">
                  <a:moveTo>
                    <a:pt x="54187" y="0"/>
                  </a:moveTo>
                  <a:lnTo>
                    <a:pt x="24384" y="18956"/>
                  </a:lnTo>
                  <a:lnTo>
                    <a:pt x="18966" y="37910"/>
                  </a:lnTo>
                  <a:lnTo>
                    <a:pt x="13547" y="56866"/>
                  </a:lnTo>
                  <a:lnTo>
                    <a:pt x="18966" y="86654"/>
                  </a:lnTo>
                  <a:lnTo>
                    <a:pt x="32512" y="116445"/>
                  </a:lnTo>
                  <a:lnTo>
                    <a:pt x="54187" y="135399"/>
                  </a:lnTo>
                  <a:lnTo>
                    <a:pt x="83989" y="135399"/>
                  </a:lnTo>
                  <a:lnTo>
                    <a:pt x="111083" y="124569"/>
                  </a:lnTo>
                  <a:lnTo>
                    <a:pt x="86699" y="140817"/>
                  </a:lnTo>
                  <a:lnTo>
                    <a:pt x="59606" y="146233"/>
                  </a:lnTo>
                  <a:lnTo>
                    <a:pt x="35221" y="138109"/>
                  </a:lnTo>
                  <a:lnTo>
                    <a:pt x="16256" y="111027"/>
                  </a:lnTo>
                  <a:lnTo>
                    <a:pt x="0" y="75825"/>
                  </a:lnTo>
                  <a:lnTo>
                    <a:pt x="0" y="40620"/>
                  </a:lnTo>
                  <a:lnTo>
                    <a:pt x="16256" y="10829"/>
                  </a:lnTo>
                  <a:lnTo>
                    <a:pt x="5418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86" name="Google Shape;786;p44"/>
            <p:cNvSpPr/>
            <p:nvPr/>
          </p:nvSpPr>
          <p:spPr>
            <a:xfrm>
              <a:off x="4127942" y="2917493"/>
              <a:ext cx="73152" cy="167898"/>
            </a:xfrm>
            <a:custGeom>
              <a:avLst/>
              <a:gdLst/>
              <a:ahLst/>
              <a:cxnLst/>
              <a:rect l="l" t="t" r="r" b="b"/>
              <a:pathLst>
                <a:path w="73152" h="167898" extrusionOk="0">
                  <a:moveTo>
                    <a:pt x="16256" y="0"/>
                  </a:moveTo>
                  <a:lnTo>
                    <a:pt x="10837" y="32494"/>
                  </a:lnTo>
                  <a:lnTo>
                    <a:pt x="16256" y="78530"/>
                  </a:lnTo>
                  <a:lnTo>
                    <a:pt x="40640" y="116443"/>
                  </a:lnTo>
                  <a:lnTo>
                    <a:pt x="67731" y="135399"/>
                  </a:lnTo>
                  <a:lnTo>
                    <a:pt x="73152" y="167898"/>
                  </a:lnTo>
                  <a:lnTo>
                    <a:pt x="51477" y="135399"/>
                  </a:lnTo>
                  <a:lnTo>
                    <a:pt x="18963" y="108319"/>
                  </a:lnTo>
                  <a:lnTo>
                    <a:pt x="0" y="78530"/>
                  </a:lnTo>
                  <a:lnTo>
                    <a:pt x="0" y="46036"/>
                  </a:lnTo>
                  <a:lnTo>
                    <a:pt x="2710" y="18953"/>
                  </a:lnTo>
                  <a:lnTo>
                    <a:pt x="16256"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87" name="Google Shape;787;p44"/>
            <p:cNvSpPr/>
            <p:nvPr/>
          </p:nvSpPr>
          <p:spPr>
            <a:xfrm>
              <a:off x="4103558" y="2942119"/>
              <a:ext cx="75861" cy="248881"/>
            </a:xfrm>
            <a:custGeom>
              <a:avLst/>
              <a:gdLst/>
              <a:ahLst/>
              <a:cxnLst/>
              <a:rect l="l" t="t" r="r" b="b"/>
              <a:pathLst>
                <a:path w="75861" h="248881" extrusionOk="0">
                  <a:moveTo>
                    <a:pt x="12953" y="0"/>
                  </a:moveTo>
                  <a:lnTo>
                    <a:pt x="8128" y="24118"/>
                  </a:lnTo>
                  <a:lnTo>
                    <a:pt x="8128" y="45782"/>
                  </a:lnTo>
                  <a:lnTo>
                    <a:pt x="16256" y="72862"/>
                  </a:lnTo>
                  <a:lnTo>
                    <a:pt x="43349" y="102648"/>
                  </a:lnTo>
                  <a:lnTo>
                    <a:pt x="73152" y="118899"/>
                  </a:lnTo>
                  <a:lnTo>
                    <a:pt x="75861" y="145979"/>
                  </a:lnTo>
                  <a:lnTo>
                    <a:pt x="73152" y="175764"/>
                  </a:lnTo>
                  <a:lnTo>
                    <a:pt x="67733" y="192015"/>
                  </a:lnTo>
                  <a:lnTo>
                    <a:pt x="67733" y="227217"/>
                  </a:lnTo>
                  <a:lnTo>
                    <a:pt x="65024" y="248881"/>
                  </a:lnTo>
                  <a:lnTo>
                    <a:pt x="54187" y="208261"/>
                  </a:lnTo>
                  <a:lnTo>
                    <a:pt x="56896" y="175764"/>
                  </a:lnTo>
                  <a:lnTo>
                    <a:pt x="62315" y="151392"/>
                  </a:lnTo>
                  <a:lnTo>
                    <a:pt x="51477" y="118899"/>
                  </a:lnTo>
                  <a:lnTo>
                    <a:pt x="10837" y="89108"/>
                  </a:lnTo>
                  <a:lnTo>
                    <a:pt x="5419" y="62027"/>
                  </a:lnTo>
                  <a:lnTo>
                    <a:pt x="0" y="18699"/>
                  </a:lnTo>
                  <a:lnTo>
                    <a:pt x="12953"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88" name="Google Shape;788;p44"/>
            <p:cNvSpPr/>
            <p:nvPr/>
          </p:nvSpPr>
          <p:spPr>
            <a:xfrm>
              <a:off x="4116511" y="2925614"/>
              <a:ext cx="11431" cy="16506"/>
            </a:xfrm>
            <a:custGeom>
              <a:avLst/>
              <a:gdLst/>
              <a:ahLst/>
              <a:cxnLst/>
              <a:rect l="l" t="t" r="r" b="b"/>
              <a:pathLst>
                <a:path w="11431" h="16506" extrusionOk="0">
                  <a:moveTo>
                    <a:pt x="11431" y="0"/>
                  </a:moveTo>
                  <a:lnTo>
                    <a:pt x="0" y="16506"/>
                  </a:lnTo>
                  <a:lnTo>
                    <a:pt x="593" y="13543"/>
                  </a:lnTo>
                  <a:lnTo>
                    <a:pt x="11431"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89" name="Google Shape;789;p44"/>
            <p:cNvSpPr/>
            <p:nvPr/>
          </p:nvSpPr>
          <p:spPr>
            <a:xfrm>
              <a:off x="4062916" y="2925615"/>
              <a:ext cx="81280" cy="203100"/>
            </a:xfrm>
            <a:custGeom>
              <a:avLst/>
              <a:gdLst/>
              <a:ahLst/>
              <a:cxnLst/>
              <a:rect l="l" t="t" r="r" b="b"/>
              <a:pathLst>
                <a:path w="81280" h="203100" extrusionOk="0">
                  <a:moveTo>
                    <a:pt x="46062" y="0"/>
                  </a:moveTo>
                  <a:lnTo>
                    <a:pt x="29803" y="21664"/>
                  </a:lnTo>
                  <a:lnTo>
                    <a:pt x="18968" y="35202"/>
                  </a:lnTo>
                  <a:lnTo>
                    <a:pt x="21677" y="73117"/>
                  </a:lnTo>
                  <a:lnTo>
                    <a:pt x="27093" y="102903"/>
                  </a:lnTo>
                  <a:lnTo>
                    <a:pt x="56896" y="132691"/>
                  </a:lnTo>
                  <a:lnTo>
                    <a:pt x="75862" y="151647"/>
                  </a:lnTo>
                  <a:lnTo>
                    <a:pt x="81280" y="178727"/>
                  </a:lnTo>
                  <a:lnTo>
                    <a:pt x="73152" y="203100"/>
                  </a:lnTo>
                  <a:lnTo>
                    <a:pt x="62315" y="184146"/>
                  </a:lnTo>
                  <a:lnTo>
                    <a:pt x="54187" y="170606"/>
                  </a:lnTo>
                  <a:lnTo>
                    <a:pt x="43352" y="140818"/>
                  </a:lnTo>
                  <a:lnTo>
                    <a:pt x="13547" y="119154"/>
                  </a:lnTo>
                  <a:lnTo>
                    <a:pt x="8128" y="83946"/>
                  </a:lnTo>
                  <a:lnTo>
                    <a:pt x="0" y="51453"/>
                  </a:lnTo>
                  <a:lnTo>
                    <a:pt x="2710" y="24373"/>
                  </a:lnTo>
                  <a:lnTo>
                    <a:pt x="21677" y="8122"/>
                  </a:lnTo>
                  <a:lnTo>
                    <a:pt x="46062"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90" name="Google Shape;790;p44"/>
            <p:cNvSpPr/>
            <p:nvPr/>
          </p:nvSpPr>
          <p:spPr>
            <a:xfrm>
              <a:off x="4016859" y="2925615"/>
              <a:ext cx="62315" cy="241015"/>
            </a:xfrm>
            <a:custGeom>
              <a:avLst/>
              <a:gdLst/>
              <a:ahLst/>
              <a:cxnLst/>
              <a:rect l="l" t="t" r="r" b="b"/>
              <a:pathLst>
                <a:path w="62315" h="241015" extrusionOk="0">
                  <a:moveTo>
                    <a:pt x="43350" y="0"/>
                  </a:moveTo>
                  <a:lnTo>
                    <a:pt x="62315" y="0"/>
                  </a:lnTo>
                  <a:lnTo>
                    <a:pt x="43350" y="13540"/>
                  </a:lnTo>
                  <a:lnTo>
                    <a:pt x="24384" y="37912"/>
                  </a:lnTo>
                  <a:lnTo>
                    <a:pt x="21675" y="86657"/>
                  </a:lnTo>
                  <a:lnTo>
                    <a:pt x="37931" y="121861"/>
                  </a:lnTo>
                  <a:lnTo>
                    <a:pt x="35221" y="151650"/>
                  </a:lnTo>
                  <a:lnTo>
                    <a:pt x="32512" y="192270"/>
                  </a:lnTo>
                  <a:lnTo>
                    <a:pt x="32512" y="241015"/>
                  </a:lnTo>
                  <a:lnTo>
                    <a:pt x="24384" y="192270"/>
                  </a:lnTo>
                  <a:lnTo>
                    <a:pt x="24384" y="159774"/>
                  </a:lnTo>
                  <a:lnTo>
                    <a:pt x="21675" y="116445"/>
                  </a:lnTo>
                  <a:lnTo>
                    <a:pt x="0" y="86657"/>
                  </a:lnTo>
                  <a:lnTo>
                    <a:pt x="0" y="56869"/>
                  </a:lnTo>
                  <a:lnTo>
                    <a:pt x="0" y="35204"/>
                  </a:lnTo>
                  <a:lnTo>
                    <a:pt x="18966" y="8124"/>
                  </a:lnTo>
                  <a:lnTo>
                    <a:pt x="4335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91" name="Google Shape;791;p44"/>
            <p:cNvSpPr/>
            <p:nvPr/>
          </p:nvSpPr>
          <p:spPr>
            <a:xfrm>
              <a:off x="4071047" y="3061016"/>
              <a:ext cx="24384" cy="64990"/>
            </a:xfrm>
            <a:custGeom>
              <a:avLst/>
              <a:gdLst/>
              <a:ahLst/>
              <a:cxnLst/>
              <a:rect l="l" t="t" r="r" b="b"/>
              <a:pathLst>
                <a:path w="24384" h="64990" extrusionOk="0">
                  <a:moveTo>
                    <a:pt x="0" y="0"/>
                  </a:moveTo>
                  <a:lnTo>
                    <a:pt x="18966" y="13540"/>
                  </a:lnTo>
                  <a:lnTo>
                    <a:pt x="24384" y="35204"/>
                  </a:lnTo>
                  <a:lnTo>
                    <a:pt x="16256" y="64990"/>
                  </a:lnTo>
                  <a:lnTo>
                    <a:pt x="13547" y="48745"/>
                  </a:lnTo>
                  <a:lnTo>
                    <a:pt x="5416" y="18953"/>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92" name="Google Shape;792;p44"/>
            <p:cNvSpPr/>
            <p:nvPr/>
          </p:nvSpPr>
          <p:spPr>
            <a:xfrm>
              <a:off x="3989767" y="2893118"/>
              <a:ext cx="65024" cy="170606"/>
            </a:xfrm>
            <a:custGeom>
              <a:avLst/>
              <a:gdLst/>
              <a:ahLst/>
              <a:cxnLst/>
              <a:rect l="l" t="t" r="r" b="b"/>
              <a:pathLst>
                <a:path w="65024" h="170606" extrusionOk="0">
                  <a:moveTo>
                    <a:pt x="35219" y="0"/>
                  </a:moveTo>
                  <a:lnTo>
                    <a:pt x="40640" y="16248"/>
                  </a:lnTo>
                  <a:lnTo>
                    <a:pt x="48768" y="21664"/>
                  </a:lnTo>
                  <a:lnTo>
                    <a:pt x="65024" y="24372"/>
                  </a:lnTo>
                  <a:lnTo>
                    <a:pt x="32512" y="35204"/>
                  </a:lnTo>
                  <a:lnTo>
                    <a:pt x="16256" y="56869"/>
                  </a:lnTo>
                  <a:lnTo>
                    <a:pt x="10835" y="89365"/>
                  </a:lnTo>
                  <a:lnTo>
                    <a:pt x="10835" y="129985"/>
                  </a:lnTo>
                  <a:lnTo>
                    <a:pt x="24384" y="154358"/>
                  </a:lnTo>
                  <a:lnTo>
                    <a:pt x="24384" y="170606"/>
                  </a:lnTo>
                  <a:lnTo>
                    <a:pt x="16256" y="148942"/>
                  </a:lnTo>
                  <a:lnTo>
                    <a:pt x="0" y="119153"/>
                  </a:lnTo>
                  <a:lnTo>
                    <a:pt x="0" y="78533"/>
                  </a:lnTo>
                  <a:lnTo>
                    <a:pt x="5419" y="51453"/>
                  </a:lnTo>
                  <a:lnTo>
                    <a:pt x="21675" y="32496"/>
                  </a:lnTo>
                  <a:lnTo>
                    <a:pt x="27093" y="16248"/>
                  </a:lnTo>
                  <a:lnTo>
                    <a:pt x="3521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93" name="Google Shape;793;p44"/>
            <p:cNvSpPr/>
            <p:nvPr/>
          </p:nvSpPr>
          <p:spPr>
            <a:xfrm>
              <a:off x="3968091" y="2868746"/>
              <a:ext cx="46059" cy="159771"/>
            </a:xfrm>
            <a:custGeom>
              <a:avLst/>
              <a:gdLst/>
              <a:ahLst/>
              <a:cxnLst/>
              <a:rect l="l" t="t" r="r" b="b"/>
              <a:pathLst>
                <a:path w="46059" h="159771" extrusionOk="0">
                  <a:moveTo>
                    <a:pt x="24384" y="0"/>
                  </a:moveTo>
                  <a:lnTo>
                    <a:pt x="40643" y="10832"/>
                  </a:lnTo>
                  <a:lnTo>
                    <a:pt x="46059" y="16246"/>
                  </a:lnTo>
                  <a:lnTo>
                    <a:pt x="43350" y="37912"/>
                  </a:lnTo>
                  <a:lnTo>
                    <a:pt x="29803" y="54161"/>
                  </a:lnTo>
                  <a:lnTo>
                    <a:pt x="16259" y="67698"/>
                  </a:lnTo>
                  <a:lnTo>
                    <a:pt x="13550" y="100197"/>
                  </a:lnTo>
                  <a:lnTo>
                    <a:pt x="13550" y="129985"/>
                  </a:lnTo>
                  <a:lnTo>
                    <a:pt x="16259" y="159771"/>
                  </a:lnTo>
                  <a:lnTo>
                    <a:pt x="8128" y="146234"/>
                  </a:lnTo>
                  <a:lnTo>
                    <a:pt x="0" y="119154"/>
                  </a:lnTo>
                  <a:lnTo>
                    <a:pt x="0" y="94781"/>
                  </a:lnTo>
                  <a:lnTo>
                    <a:pt x="0" y="56869"/>
                  </a:lnTo>
                  <a:lnTo>
                    <a:pt x="24384" y="37912"/>
                  </a:lnTo>
                  <a:lnTo>
                    <a:pt x="27094" y="18953"/>
                  </a:lnTo>
                  <a:lnTo>
                    <a:pt x="24384"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94" name="Google Shape;794;p44"/>
            <p:cNvSpPr/>
            <p:nvPr/>
          </p:nvSpPr>
          <p:spPr>
            <a:xfrm>
              <a:off x="3932871" y="2847080"/>
              <a:ext cx="46059" cy="270803"/>
            </a:xfrm>
            <a:custGeom>
              <a:avLst/>
              <a:gdLst/>
              <a:ahLst/>
              <a:cxnLst/>
              <a:rect l="l" t="t" r="r" b="b"/>
              <a:pathLst>
                <a:path w="46059" h="270803" extrusionOk="0">
                  <a:moveTo>
                    <a:pt x="18966" y="0"/>
                  </a:moveTo>
                  <a:lnTo>
                    <a:pt x="40640" y="16248"/>
                  </a:lnTo>
                  <a:lnTo>
                    <a:pt x="46059" y="29788"/>
                  </a:lnTo>
                  <a:lnTo>
                    <a:pt x="40640" y="51452"/>
                  </a:lnTo>
                  <a:lnTo>
                    <a:pt x="32512" y="59577"/>
                  </a:lnTo>
                  <a:lnTo>
                    <a:pt x="16256" y="97489"/>
                  </a:lnTo>
                  <a:lnTo>
                    <a:pt x="18966" y="127277"/>
                  </a:lnTo>
                  <a:lnTo>
                    <a:pt x="13546" y="159774"/>
                  </a:lnTo>
                  <a:lnTo>
                    <a:pt x="18966" y="184146"/>
                  </a:lnTo>
                  <a:lnTo>
                    <a:pt x="21675" y="216645"/>
                  </a:lnTo>
                  <a:lnTo>
                    <a:pt x="27093" y="241017"/>
                  </a:lnTo>
                  <a:lnTo>
                    <a:pt x="21675" y="270803"/>
                  </a:lnTo>
                  <a:lnTo>
                    <a:pt x="16256" y="232890"/>
                  </a:lnTo>
                  <a:lnTo>
                    <a:pt x="8128" y="208518"/>
                  </a:lnTo>
                  <a:lnTo>
                    <a:pt x="2709" y="181438"/>
                  </a:lnTo>
                  <a:lnTo>
                    <a:pt x="0" y="154358"/>
                  </a:lnTo>
                  <a:lnTo>
                    <a:pt x="2709" y="124569"/>
                  </a:lnTo>
                  <a:lnTo>
                    <a:pt x="2709" y="108321"/>
                  </a:lnTo>
                  <a:lnTo>
                    <a:pt x="5419" y="73117"/>
                  </a:lnTo>
                  <a:lnTo>
                    <a:pt x="29803" y="37912"/>
                  </a:lnTo>
                  <a:lnTo>
                    <a:pt x="27093" y="13540"/>
                  </a:lnTo>
                  <a:lnTo>
                    <a:pt x="18966"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95" name="Google Shape;795;p44"/>
            <p:cNvSpPr/>
            <p:nvPr/>
          </p:nvSpPr>
          <p:spPr>
            <a:xfrm>
              <a:off x="3878685" y="2849787"/>
              <a:ext cx="70443" cy="246431"/>
            </a:xfrm>
            <a:custGeom>
              <a:avLst/>
              <a:gdLst/>
              <a:ahLst/>
              <a:cxnLst/>
              <a:rect l="l" t="t" r="r" b="b"/>
              <a:pathLst>
                <a:path w="70443" h="246431" extrusionOk="0">
                  <a:moveTo>
                    <a:pt x="67733" y="0"/>
                  </a:moveTo>
                  <a:lnTo>
                    <a:pt x="70443" y="18959"/>
                  </a:lnTo>
                  <a:lnTo>
                    <a:pt x="46059" y="27080"/>
                  </a:lnTo>
                  <a:lnTo>
                    <a:pt x="32512" y="37912"/>
                  </a:lnTo>
                  <a:lnTo>
                    <a:pt x="16256" y="59577"/>
                  </a:lnTo>
                  <a:lnTo>
                    <a:pt x="13546" y="92076"/>
                  </a:lnTo>
                  <a:lnTo>
                    <a:pt x="13546" y="132693"/>
                  </a:lnTo>
                  <a:lnTo>
                    <a:pt x="29802" y="170606"/>
                  </a:lnTo>
                  <a:lnTo>
                    <a:pt x="46059" y="227474"/>
                  </a:lnTo>
                  <a:lnTo>
                    <a:pt x="46059" y="246431"/>
                  </a:lnTo>
                  <a:lnTo>
                    <a:pt x="43349" y="232890"/>
                  </a:lnTo>
                  <a:lnTo>
                    <a:pt x="32512" y="205810"/>
                  </a:lnTo>
                  <a:lnTo>
                    <a:pt x="16256" y="176022"/>
                  </a:lnTo>
                  <a:lnTo>
                    <a:pt x="0" y="148942"/>
                  </a:lnTo>
                  <a:lnTo>
                    <a:pt x="0" y="111029"/>
                  </a:lnTo>
                  <a:lnTo>
                    <a:pt x="0" y="83949"/>
                  </a:lnTo>
                  <a:lnTo>
                    <a:pt x="2709" y="67703"/>
                  </a:lnTo>
                  <a:lnTo>
                    <a:pt x="16256" y="46039"/>
                  </a:lnTo>
                  <a:lnTo>
                    <a:pt x="29802" y="27080"/>
                  </a:lnTo>
                  <a:lnTo>
                    <a:pt x="56896" y="5416"/>
                  </a:lnTo>
                  <a:lnTo>
                    <a:pt x="67733"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96" name="Google Shape;796;p44"/>
            <p:cNvSpPr/>
            <p:nvPr/>
          </p:nvSpPr>
          <p:spPr>
            <a:xfrm>
              <a:off x="3900360" y="2884992"/>
              <a:ext cx="37931" cy="167898"/>
            </a:xfrm>
            <a:custGeom>
              <a:avLst/>
              <a:gdLst/>
              <a:ahLst/>
              <a:cxnLst/>
              <a:rect l="l" t="t" r="r" b="b"/>
              <a:pathLst>
                <a:path w="37931" h="167898" extrusionOk="0">
                  <a:moveTo>
                    <a:pt x="37931" y="0"/>
                  </a:moveTo>
                  <a:lnTo>
                    <a:pt x="24384" y="27081"/>
                  </a:lnTo>
                  <a:lnTo>
                    <a:pt x="18965" y="37912"/>
                  </a:lnTo>
                  <a:lnTo>
                    <a:pt x="16256" y="70409"/>
                  </a:lnTo>
                  <a:lnTo>
                    <a:pt x="16256" y="102908"/>
                  </a:lnTo>
                  <a:lnTo>
                    <a:pt x="27093" y="138110"/>
                  </a:lnTo>
                  <a:lnTo>
                    <a:pt x="29803" y="167898"/>
                  </a:lnTo>
                  <a:lnTo>
                    <a:pt x="21675" y="143526"/>
                  </a:lnTo>
                  <a:lnTo>
                    <a:pt x="10837" y="111029"/>
                  </a:lnTo>
                  <a:lnTo>
                    <a:pt x="2709" y="70409"/>
                  </a:lnTo>
                  <a:lnTo>
                    <a:pt x="0" y="46037"/>
                  </a:lnTo>
                  <a:lnTo>
                    <a:pt x="10837" y="16248"/>
                  </a:lnTo>
                  <a:lnTo>
                    <a:pt x="37931"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97" name="Google Shape;797;p44"/>
            <p:cNvSpPr/>
            <p:nvPr/>
          </p:nvSpPr>
          <p:spPr>
            <a:xfrm>
              <a:off x="3846174" y="2833539"/>
              <a:ext cx="92117" cy="287051"/>
            </a:xfrm>
            <a:custGeom>
              <a:avLst/>
              <a:gdLst/>
              <a:ahLst/>
              <a:cxnLst/>
              <a:rect l="l" t="t" r="r" b="b"/>
              <a:pathLst>
                <a:path w="92117" h="287051" extrusionOk="0">
                  <a:moveTo>
                    <a:pt x="92117" y="0"/>
                  </a:moveTo>
                  <a:lnTo>
                    <a:pt x="92117" y="10835"/>
                  </a:lnTo>
                  <a:lnTo>
                    <a:pt x="73152" y="16248"/>
                  </a:lnTo>
                  <a:lnTo>
                    <a:pt x="40640" y="37912"/>
                  </a:lnTo>
                  <a:lnTo>
                    <a:pt x="16256" y="78533"/>
                  </a:lnTo>
                  <a:lnTo>
                    <a:pt x="16256" y="116445"/>
                  </a:lnTo>
                  <a:lnTo>
                    <a:pt x="18965" y="165190"/>
                  </a:lnTo>
                  <a:lnTo>
                    <a:pt x="32512" y="205813"/>
                  </a:lnTo>
                  <a:lnTo>
                    <a:pt x="32512" y="241015"/>
                  </a:lnTo>
                  <a:lnTo>
                    <a:pt x="43349" y="287051"/>
                  </a:lnTo>
                  <a:lnTo>
                    <a:pt x="27093" y="246431"/>
                  </a:lnTo>
                  <a:lnTo>
                    <a:pt x="27093" y="224767"/>
                  </a:lnTo>
                  <a:lnTo>
                    <a:pt x="21675" y="200394"/>
                  </a:lnTo>
                  <a:lnTo>
                    <a:pt x="16256" y="170606"/>
                  </a:lnTo>
                  <a:lnTo>
                    <a:pt x="8128" y="140817"/>
                  </a:lnTo>
                  <a:lnTo>
                    <a:pt x="5419" y="113737"/>
                  </a:lnTo>
                  <a:lnTo>
                    <a:pt x="0" y="78533"/>
                  </a:lnTo>
                  <a:lnTo>
                    <a:pt x="13546" y="46036"/>
                  </a:lnTo>
                  <a:lnTo>
                    <a:pt x="40640" y="13540"/>
                  </a:lnTo>
                  <a:lnTo>
                    <a:pt x="65024" y="2708"/>
                  </a:lnTo>
                  <a:lnTo>
                    <a:pt x="9211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98" name="Google Shape;798;p44"/>
            <p:cNvSpPr/>
            <p:nvPr/>
          </p:nvSpPr>
          <p:spPr>
            <a:xfrm>
              <a:off x="3838047" y="2883187"/>
              <a:ext cx="5419" cy="39719"/>
            </a:xfrm>
            <a:custGeom>
              <a:avLst/>
              <a:gdLst/>
              <a:ahLst/>
              <a:cxnLst/>
              <a:rect l="l" t="t" r="r" b="b"/>
              <a:pathLst>
                <a:path w="5419" h="39719" extrusionOk="0">
                  <a:moveTo>
                    <a:pt x="5419" y="0"/>
                  </a:moveTo>
                  <a:lnTo>
                    <a:pt x="0" y="39719"/>
                  </a:lnTo>
                  <a:lnTo>
                    <a:pt x="0" y="9930"/>
                  </a:lnTo>
                  <a:lnTo>
                    <a:pt x="541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799" name="Google Shape;799;p44"/>
            <p:cNvSpPr/>
            <p:nvPr/>
          </p:nvSpPr>
          <p:spPr>
            <a:xfrm>
              <a:off x="3843466" y="2809169"/>
              <a:ext cx="83987" cy="74018"/>
            </a:xfrm>
            <a:custGeom>
              <a:avLst/>
              <a:gdLst/>
              <a:ahLst/>
              <a:cxnLst/>
              <a:rect l="l" t="t" r="r" b="b"/>
              <a:pathLst>
                <a:path w="83987" h="74018" extrusionOk="0">
                  <a:moveTo>
                    <a:pt x="59603" y="0"/>
                  </a:moveTo>
                  <a:lnTo>
                    <a:pt x="83987" y="13540"/>
                  </a:lnTo>
                  <a:lnTo>
                    <a:pt x="48768" y="18956"/>
                  </a:lnTo>
                  <a:lnTo>
                    <a:pt x="10835" y="54158"/>
                  </a:lnTo>
                  <a:lnTo>
                    <a:pt x="0" y="74018"/>
                  </a:lnTo>
                  <a:lnTo>
                    <a:pt x="2710" y="54158"/>
                  </a:lnTo>
                  <a:lnTo>
                    <a:pt x="8128" y="35204"/>
                  </a:lnTo>
                  <a:lnTo>
                    <a:pt x="35219" y="10832"/>
                  </a:lnTo>
                  <a:lnTo>
                    <a:pt x="59603"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00" name="Google Shape;800;p44"/>
            <p:cNvSpPr/>
            <p:nvPr/>
          </p:nvSpPr>
          <p:spPr>
            <a:xfrm>
              <a:off x="3813663" y="2757716"/>
              <a:ext cx="51477" cy="146234"/>
            </a:xfrm>
            <a:custGeom>
              <a:avLst/>
              <a:gdLst/>
              <a:ahLst/>
              <a:cxnLst/>
              <a:rect l="l" t="t" r="r" b="b"/>
              <a:pathLst>
                <a:path w="51477" h="146234" extrusionOk="0">
                  <a:moveTo>
                    <a:pt x="0" y="0"/>
                  </a:moveTo>
                  <a:lnTo>
                    <a:pt x="21675" y="8122"/>
                  </a:lnTo>
                  <a:lnTo>
                    <a:pt x="35221" y="18956"/>
                  </a:lnTo>
                  <a:lnTo>
                    <a:pt x="48768" y="29786"/>
                  </a:lnTo>
                  <a:lnTo>
                    <a:pt x="51477" y="40620"/>
                  </a:lnTo>
                  <a:lnTo>
                    <a:pt x="32512" y="73117"/>
                  </a:lnTo>
                  <a:lnTo>
                    <a:pt x="21675" y="111029"/>
                  </a:lnTo>
                  <a:lnTo>
                    <a:pt x="16256" y="146234"/>
                  </a:lnTo>
                  <a:lnTo>
                    <a:pt x="13547" y="108321"/>
                  </a:lnTo>
                  <a:lnTo>
                    <a:pt x="16256" y="78530"/>
                  </a:lnTo>
                  <a:lnTo>
                    <a:pt x="35221" y="48745"/>
                  </a:lnTo>
                  <a:lnTo>
                    <a:pt x="37931" y="27078"/>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01" name="Google Shape;801;p44"/>
            <p:cNvSpPr/>
            <p:nvPr/>
          </p:nvSpPr>
          <p:spPr>
            <a:xfrm>
              <a:off x="3805536" y="2757714"/>
              <a:ext cx="18966" cy="162482"/>
            </a:xfrm>
            <a:custGeom>
              <a:avLst/>
              <a:gdLst/>
              <a:ahLst/>
              <a:cxnLst/>
              <a:rect l="l" t="t" r="r" b="b"/>
              <a:pathLst>
                <a:path w="18966" h="162482" extrusionOk="0">
                  <a:moveTo>
                    <a:pt x="0" y="0"/>
                  </a:moveTo>
                  <a:lnTo>
                    <a:pt x="18966" y="21664"/>
                  </a:lnTo>
                  <a:lnTo>
                    <a:pt x="18966" y="46037"/>
                  </a:lnTo>
                  <a:lnTo>
                    <a:pt x="13547" y="67701"/>
                  </a:lnTo>
                  <a:lnTo>
                    <a:pt x="13547" y="86657"/>
                  </a:lnTo>
                  <a:lnTo>
                    <a:pt x="10837" y="119153"/>
                  </a:lnTo>
                  <a:lnTo>
                    <a:pt x="16256" y="146234"/>
                  </a:lnTo>
                  <a:lnTo>
                    <a:pt x="18966" y="162482"/>
                  </a:lnTo>
                  <a:lnTo>
                    <a:pt x="10837" y="148942"/>
                  </a:lnTo>
                  <a:lnTo>
                    <a:pt x="0" y="113737"/>
                  </a:lnTo>
                  <a:lnTo>
                    <a:pt x="2706" y="81241"/>
                  </a:lnTo>
                  <a:lnTo>
                    <a:pt x="8128" y="43328"/>
                  </a:lnTo>
                  <a:lnTo>
                    <a:pt x="8128" y="21664"/>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02" name="Google Shape;802;p44"/>
            <p:cNvSpPr/>
            <p:nvPr/>
          </p:nvSpPr>
          <p:spPr>
            <a:xfrm>
              <a:off x="3778440" y="2738757"/>
              <a:ext cx="21678" cy="94781"/>
            </a:xfrm>
            <a:custGeom>
              <a:avLst/>
              <a:gdLst/>
              <a:ahLst/>
              <a:cxnLst/>
              <a:rect l="l" t="t" r="r" b="b"/>
              <a:pathLst>
                <a:path w="21678" h="94781" extrusionOk="0">
                  <a:moveTo>
                    <a:pt x="0" y="0"/>
                  </a:moveTo>
                  <a:lnTo>
                    <a:pt x="21678" y="29791"/>
                  </a:lnTo>
                  <a:lnTo>
                    <a:pt x="18968" y="62285"/>
                  </a:lnTo>
                  <a:lnTo>
                    <a:pt x="18968" y="94781"/>
                  </a:lnTo>
                  <a:lnTo>
                    <a:pt x="8131" y="70409"/>
                  </a:lnTo>
                  <a:lnTo>
                    <a:pt x="8131" y="35204"/>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03" name="Google Shape;803;p44"/>
            <p:cNvSpPr/>
            <p:nvPr/>
          </p:nvSpPr>
          <p:spPr>
            <a:xfrm>
              <a:off x="3743222" y="2684596"/>
              <a:ext cx="70443" cy="216643"/>
            </a:xfrm>
            <a:custGeom>
              <a:avLst/>
              <a:gdLst/>
              <a:ahLst/>
              <a:cxnLst/>
              <a:rect l="l" t="t" r="r" b="b"/>
              <a:pathLst>
                <a:path w="70443" h="216643" extrusionOk="0">
                  <a:moveTo>
                    <a:pt x="0" y="0"/>
                  </a:moveTo>
                  <a:lnTo>
                    <a:pt x="8128" y="24373"/>
                  </a:lnTo>
                  <a:lnTo>
                    <a:pt x="21675" y="59580"/>
                  </a:lnTo>
                  <a:lnTo>
                    <a:pt x="32512" y="83952"/>
                  </a:lnTo>
                  <a:lnTo>
                    <a:pt x="35218" y="121862"/>
                  </a:lnTo>
                  <a:lnTo>
                    <a:pt x="40637" y="151650"/>
                  </a:lnTo>
                  <a:lnTo>
                    <a:pt x="48768" y="184149"/>
                  </a:lnTo>
                  <a:lnTo>
                    <a:pt x="70443" y="216643"/>
                  </a:lnTo>
                  <a:lnTo>
                    <a:pt x="43349" y="200394"/>
                  </a:lnTo>
                  <a:lnTo>
                    <a:pt x="35218" y="162482"/>
                  </a:lnTo>
                  <a:lnTo>
                    <a:pt x="16253" y="92073"/>
                  </a:lnTo>
                  <a:lnTo>
                    <a:pt x="13544" y="59580"/>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04" name="Google Shape;804;p44"/>
            <p:cNvSpPr/>
            <p:nvPr/>
          </p:nvSpPr>
          <p:spPr>
            <a:xfrm>
              <a:off x="3670071" y="2633144"/>
              <a:ext cx="102952" cy="238307"/>
            </a:xfrm>
            <a:custGeom>
              <a:avLst/>
              <a:gdLst/>
              <a:ahLst/>
              <a:cxnLst/>
              <a:rect l="l" t="t" r="r" b="b"/>
              <a:pathLst>
                <a:path w="102952" h="238307" extrusionOk="0">
                  <a:moveTo>
                    <a:pt x="0" y="0"/>
                  </a:moveTo>
                  <a:lnTo>
                    <a:pt x="29800" y="24373"/>
                  </a:lnTo>
                  <a:lnTo>
                    <a:pt x="46059" y="56869"/>
                  </a:lnTo>
                  <a:lnTo>
                    <a:pt x="54184" y="113737"/>
                  </a:lnTo>
                  <a:lnTo>
                    <a:pt x="75859" y="181438"/>
                  </a:lnTo>
                  <a:lnTo>
                    <a:pt x="102952" y="238307"/>
                  </a:lnTo>
                  <a:lnTo>
                    <a:pt x="89405" y="219351"/>
                  </a:lnTo>
                  <a:lnTo>
                    <a:pt x="56893" y="159774"/>
                  </a:lnTo>
                  <a:lnTo>
                    <a:pt x="40637" y="127278"/>
                  </a:lnTo>
                  <a:lnTo>
                    <a:pt x="24384" y="51453"/>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05" name="Google Shape;805;p44"/>
            <p:cNvSpPr/>
            <p:nvPr/>
          </p:nvSpPr>
          <p:spPr>
            <a:xfrm>
              <a:off x="3642979" y="2662933"/>
              <a:ext cx="121920" cy="211227"/>
            </a:xfrm>
            <a:custGeom>
              <a:avLst/>
              <a:gdLst/>
              <a:ahLst/>
              <a:cxnLst/>
              <a:rect l="l" t="t" r="r" b="b"/>
              <a:pathLst>
                <a:path w="121920" h="211227" extrusionOk="0">
                  <a:moveTo>
                    <a:pt x="0" y="0"/>
                  </a:moveTo>
                  <a:lnTo>
                    <a:pt x="24384" y="56869"/>
                  </a:lnTo>
                  <a:lnTo>
                    <a:pt x="48768" y="73117"/>
                  </a:lnTo>
                  <a:lnTo>
                    <a:pt x="59603" y="135402"/>
                  </a:lnTo>
                  <a:lnTo>
                    <a:pt x="92115" y="176019"/>
                  </a:lnTo>
                  <a:lnTo>
                    <a:pt x="121920" y="211227"/>
                  </a:lnTo>
                  <a:lnTo>
                    <a:pt x="89405" y="181438"/>
                  </a:lnTo>
                  <a:lnTo>
                    <a:pt x="67731" y="162482"/>
                  </a:lnTo>
                  <a:lnTo>
                    <a:pt x="40637" y="121862"/>
                  </a:lnTo>
                  <a:lnTo>
                    <a:pt x="5416" y="62285"/>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06" name="Google Shape;806;p44"/>
            <p:cNvSpPr/>
            <p:nvPr/>
          </p:nvSpPr>
          <p:spPr>
            <a:xfrm>
              <a:off x="3661942" y="2597940"/>
              <a:ext cx="81280" cy="167898"/>
            </a:xfrm>
            <a:custGeom>
              <a:avLst/>
              <a:gdLst/>
              <a:ahLst/>
              <a:cxnLst/>
              <a:rect l="l" t="t" r="r" b="b"/>
              <a:pathLst>
                <a:path w="81280" h="167898" extrusionOk="0">
                  <a:moveTo>
                    <a:pt x="0" y="0"/>
                  </a:moveTo>
                  <a:lnTo>
                    <a:pt x="16256" y="16248"/>
                  </a:lnTo>
                  <a:lnTo>
                    <a:pt x="27096" y="27080"/>
                  </a:lnTo>
                  <a:lnTo>
                    <a:pt x="46058" y="29788"/>
                  </a:lnTo>
                  <a:lnTo>
                    <a:pt x="56896" y="29788"/>
                  </a:lnTo>
                  <a:lnTo>
                    <a:pt x="48768" y="37912"/>
                  </a:lnTo>
                  <a:lnTo>
                    <a:pt x="56896" y="46036"/>
                  </a:lnTo>
                  <a:lnTo>
                    <a:pt x="73152" y="94781"/>
                  </a:lnTo>
                  <a:lnTo>
                    <a:pt x="78574" y="135401"/>
                  </a:lnTo>
                  <a:lnTo>
                    <a:pt x="81280" y="167898"/>
                  </a:lnTo>
                  <a:lnTo>
                    <a:pt x="70443" y="135401"/>
                  </a:lnTo>
                  <a:lnTo>
                    <a:pt x="62314" y="73117"/>
                  </a:lnTo>
                  <a:lnTo>
                    <a:pt x="51480" y="56869"/>
                  </a:lnTo>
                  <a:lnTo>
                    <a:pt x="32512" y="37912"/>
                  </a:lnTo>
                  <a:lnTo>
                    <a:pt x="5421" y="21664"/>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07" name="Google Shape;807;p44"/>
            <p:cNvSpPr/>
            <p:nvPr/>
          </p:nvSpPr>
          <p:spPr>
            <a:xfrm>
              <a:off x="3637557" y="2597939"/>
              <a:ext cx="54189" cy="116446"/>
            </a:xfrm>
            <a:custGeom>
              <a:avLst/>
              <a:gdLst/>
              <a:ahLst/>
              <a:cxnLst/>
              <a:rect l="l" t="t" r="r" b="b"/>
              <a:pathLst>
                <a:path w="54189" h="116446" extrusionOk="0">
                  <a:moveTo>
                    <a:pt x="0" y="0"/>
                  </a:moveTo>
                  <a:lnTo>
                    <a:pt x="21675" y="27081"/>
                  </a:lnTo>
                  <a:lnTo>
                    <a:pt x="29806" y="62285"/>
                  </a:lnTo>
                  <a:lnTo>
                    <a:pt x="46059" y="83949"/>
                  </a:lnTo>
                  <a:lnTo>
                    <a:pt x="54189" y="116446"/>
                  </a:lnTo>
                  <a:lnTo>
                    <a:pt x="27096" y="86657"/>
                  </a:lnTo>
                  <a:lnTo>
                    <a:pt x="21675" y="54161"/>
                  </a:lnTo>
                  <a:lnTo>
                    <a:pt x="10840" y="35204"/>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08" name="Google Shape;808;p44"/>
            <p:cNvSpPr/>
            <p:nvPr/>
          </p:nvSpPr>
          <p:spPr>
            <a:xfrm>
              <a:off x="3678198" y="2462538"/>
              <a:ext cx="146304" cy="154358"/>
            </a:xfrm>
            <a:custGeom>
              <a:avLst/>
              <a:gdLst/>
              <a:ahLst/>
              <a:cxnLst/>
              <a:rect l="l" t="t" r="r" b="b"/>
              <a:pathLst>
                <a:path w="146304" h="154358" extrusionOk="0">
                  <a:moveTo>
                    <a:pt x="146304" y="0"/>
                  </a:moveTo>
                  <a:lnTo>
                    <a:pt x="113795" y="46037"/>
                  </a:lnTo>
                  <a:lnTo>
                    <a:pt x="94827" y="81241"/>
                  </a:lnTo>
                  <a:lnTo>
                    <a:pt x="75862" y="121862"/>
                  </a:lnTo>
                  <a:lnTo>
                    <a:pt x="54187" y="146234"/>
                  </a:lnTo>
                  <a:lnTo>
                    <a:pt x="29803" y="154358"/>
                  </a:lnTo>
                  <a:lnTo>
                    <a:pt x="8128" y="148942"/>
                  </a:lnTo>
                  <a:lnTo>
                    <a:pt x="0" y="135401"/>
                  </a:lnTo>
                  <a:lnTo>
                    <a:pt x="0" y="121862"/>
                  </a:lnTo>
                  <a:lnTo>
                    <a:pt x="13550" y="111029"/>
                  </a:lnTo>
                  <a:lnTo>
                    <a:pt x="10840" y="127278"/>
                  </a:lnTo>
                  <a:lnTo>
                    <a:pt x="16259" y="135401"/>
                  </a:lnTo>
                  <a:lnTo>
                    <a:pt x="37934" y="138109"/>
                  </a:lnTo>
                  <a:lnTo>
                    <a:pt x="70443" y="111029"/>
                  </a:lnTo>
                  <a:lnTo>
                    <a:pt x="100245" y="48745"/>
                  </a:lnTo>
                  <a:lnTo>
                    <a:pt x="146304"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09" name="Google Shape;809;p44"/>
            <p:cNvSpPr/>
            <p:nvPr/>
          </p:nvSpPr>
          <p:spPr>
            <a:xfrm>
              <a:off x="3545444" y="2538363"/>
              <a:ext cx="89405" cy="165190"/>
            </a:xfrm>
            <a:custGeom>
              <a:avLst/>
              <a:gdLst/>
              <a:ahLst/>
              <a:cxnLst/>
              <a:rect l="l" t="t" r="r" b="b"/>
              <a:pathLst>
                <a:path w="89405" h="165190" extrusionOk="0">
                  <a:moveTo>
                    <a:pt x="0" y="0"/>
                  </a:moveTo>
                  <a:lnTo>
                    <a:pt x="10835" y="27080"/>
                  </a:lnTo>
                  <a:lnTo>
                    <a:pt x="35218" y="59577"/>
                  </a:lnTo>
                  <a:lnTo>
                    <a:pt x="43347" y="89365"/>
                  </a:lnTo>
                  <a:lnTo>
                    <a:pt x="67731" y="121861"/>
                  </a:lnTo>
                  <a:lnTo>
                    <a:pt x="89405" y="165190"/>
                  </a:lnTo>
                  <a:lnTo>
                    <a:pt x="65021" y="121861"/>
                  </a:lnTo>
                  <a:lnTo>
                    <a:pt x="29800" y="83949"/>
                  </a:lnTo>
                  <a:lnTo>
                    <a:pt x="13544" y="51452"/>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10" name="Google Shape;810;p44"/>
            <p:cNvSpPr/>
            <p:nvPr/>
          </p:nvSpPr>
          <p:spPr>
            <a:xfrm>
              <a:off x="3531897" y="2495032"/>
              <a:ext cx="105661" cy="151652"/>
            </a:xfrm>
            <a:custGeom>
              <a:avLst/>
              <a:gdLst/>
              <a:ahLst/>
              <a:cxnLst/>
              <a:rect l="l" t="t" r="r" b="b"/>
              <a:pathLst>
                <a:path w="105661" h="151652" extrusionOk="0">
                  <a:moveTo>
                    <a:pt x="0" y="0"/>
                  </a:moveTo>
                  <a:lnTo>
                    <a:pt x="35221" y="29791"/>
                  </a:lnTo>
                  <a:lnTo>
                    <a:pt x="56893" y="56871"/>
                  </a:lnTo>
                  <a:lnTo>
                    <a:pt x="65024" y="86660"/>
                  </a:lnTo>
                  <a:lnTo>
                    <a:pt x="92117" y="121862"/>
                  </a:lnTo>
                  <a:lnTo>
                    <a:pt x="105661" y="151652"/>
                  </a:lnTo>
                  <a:lnTo>
                    <a:pt x="86699" y="129988"/>
                  </a:lnTo>
                  <a:lnTo>
                    <a:pt x="62314" y="94784"/>
                  </a:lnTo>
                  <a:lnTo>
                    <a:pt x="43349" y="78536"/>
                  </a:lnTo>
                  <a:lnTo>
                    <a:pt x="37931" y="51453"/>
                  </a:lnTo>
                  <a:lnTo>
                    <a:pt x="0"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11" name="Google Shape;811;p44"/>
            <p:cNvSpPr/>
            <p:nvPr/>
          </p:nvSpPr>
          <p:spPr>
            <a:xfrm>
              <a:off x="4179427" y="2895823"/>
              <a:ext cx="54187" cy="124569"/>
            </a:xfrm>
            <a:custGeom>
              <a:avLst/>
              <a:gdLst/>
              <a:ahLst/>
              <a:cxnLst/>
              <a:rect l="l" t="t" r="r" b="b"/>
              <a:pathLst>
                <a:path w="54187" h="124569" extrusionOk="0">
                  <a:moveTo>
                    <a:pt x="54187" y="0"/>
                  </a:moveTo>
                  <a:lnTo>
                    <a:pt x="27093" y="29788"/>
                  </a:lnTo>
                  <a:lnTo>
                    <a:pt x="16256" y="59577"/>
                  </a:lnTo>
                  <a:lnTo>
                    <a:pt x="10837" y="89362"/>
                  </a:lnTo>
                  <a:lnTo>
                    <a:pt x="24384" y="124569"/>
                  </a:lnTo>
                  <a:lnTo>
                    <a:pt x="5419" y="97489"/>
                  </a:lnTo>
                  <a:lnTo>
                    <a:pt x="0" y="64990"/>
                  </a:lnTo>
                  <a:lnTo>
                    <a:pt x="5419" y="29788"/>
                  </a:lnTo>
                  <a:lnTo>
                    <a:pt x="27093" y="10832"/>
                  </a:lnTo>
                  <a:lnTo>
                    <a:pt x="5418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12" name="Google Shape;812;p44"/>
            <p:cNvSpPr/>
            <p:nvPr/>
          </p:nvSpPr>
          <p:spPr>
            <a:xfrm>
              <a:off x="4201104" y="2882281"/>
              <a:ext cx="78571" cy="100197"/>
            </a:xfrm>
            <a:custGeom>
              <a:avLst/>
              <a:gdLst/>
              <a:ahLst/>
              <a:cxnLst/>
              <a:rect l="l" t="t" r="r" b="b"/>
              <a:pathLst>
                <a:path w="78571" h="100197" extrusionOk="0">
                  <a:moveTo>
                    <a:pt x="78571" y="0"/>
                  </a:moveTo>
                  <a:lnTo>
                    <a:pt x="46056" y="21664"/>
                  </a:lnTo>
                  <a:lnTo>
                    <a:pt x="32512" y="35207"/>
                  </a:lnTo>
                  <a:lnTo>
                    <a:pt x="13547" y="70409"/>
                  </a:lnTo>
                  <a:lnTo>
                    <a:pt x="0" y="100197"/>
                  </a:lnTo>
                  <a:lnTo>
                    <a:pt x="0" y="75825"/>
                  </a:lnTo>
                  <a:lnTo>
                    <a:pt x="18963" y="40620"/>
                  </a:lnTo>
                  <a:lnTo>
                    <a:pt x="37931" y="16248"/>
                  </a:lnTo>
                  <a:lnTo>
                    <a:pt x="78571"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13" name="Google Shape;813;p44"/>
            <p:cNvSpPr/>
            <p:nvPr/>
          </p:nvSpPr>
          <p:spPr>
            <a:xfrm>
              <a:off x="4211940" y="2866034"/>
              <a:ext cx="119211" cy="157066"/>
            </a:xfrm>
            <a:custGeom>
              <a:avLst/>
              <a:gdLst/>
              <a:ahLst/>
              <a:cxnLst/>
              <a:rect l="l" t="t" r="r" b="b"/>
              <a:pathLst>
                <a:path w="119211" h="157066" extrusionOk="0">
                  <a:moveTo>
                    <a:pt x="119211" y="0"/>
                  </a:moveTo>
                  <a:lnTo>
                    <a:pt x="86699" y="32496"/>
                  </a:lnTo>
                  <a:lnTo>
                    <a:pt x="48768" y="59577"/>
                  </a:lnTo>
                  <a:lnTo>
                    <a:pt x="21675" y="97489"/>
                  </a:lnTo>
                  <a:lnTo>
                    <a:pt x="13547" y="121862"/>
                  </a:lnTo>
                  <a:lnTo>
                    <a:pt x="2710" y="157066"/>
                  </a:lnTo>
                  <a:lnTo>
                    <a:pt x="0" y="127278"/>
                  </a:lnTo>
                  <a:lnTo>
                    <a:pt x="10837" y="94778"/>
                  </a:lnTo>
                  <a:lnTo>
                    <a:pt x="27093" y="62285"/>
                  </a:lnTo>
                  <a:lnTo>
                    <a:pt x="48768" y="43329"/>
                  </a:lnTo>
                  <a:lnTo>
                    <a:pt x="83989" y="18956"/>
                  </a:lnTo>
                  <a:lnTo>
                    <a:pt x="119211"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14" name="Google Shape;814;p44"/>
            <p:cNvSpPr/>
            <p:nvPr/>
          </p:nvSpPr>
          <p:spPr>
            <a:xfrm>
              <a:off x="4239034" y="2909361"/>
              <a:ext cx="83989" cy="94781"/>
            </a:xfrm>
            <a:custGeom>
              <a:avLst/>
              <a:gdLst/>
              <a:ahLst/>
              <a:cxnLst/>
              <a:rect l="l" t="t" r="r" b="b"/>
              <a:pathLst>
                <a:path w="83989" h="94781" extrusionOk="0">
                  <a:moveTo>
                    <a:pt x="83989" y="0"/>
                  </a:moveTo>
                  <a:lnTo>
                    <a:pt x="46059" y="29791"/>
                  </a:lnTo>
                  <a:lnTo>
                    <a:pt x="24384" y="64993"/>
                  </a:lnTo>
                  <a:lnTo>
                    <a:pt x="0" y="94781"/>
                  </a:lnTo>
                  <a:lnTo>
                    <a:pt x="21675" y="46036"/>
                  </a:lnTo>
                  <a:lnTo>
                    <a:pt x="48768" y="16248"/>
                  </a:lnTo>
                  <a:lnTo>
                    <a:pt x="8398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15" name="Google Shape;815;p44"/>
            <p:cNvSpPr/>
            <p:nvPr/>
          </p:nvSpPr>
          <p:spPr>
            <a:xfrm>
              <a:off x="4244453" y="2852493"/>
              <a:ext cx="181525" cy="167898"/>
            </a:xfrm>
            <a:custGeom>
              <a:avLst/>
              <a:gdLst/>
              <a:ahLst/>
              <a:cxnLst/>
              <a:rect l="l" t="t" r="r" b="b"/>
              <a:pathLst>
                <a:path w="181525" h="167898" extrusionOk="0">
                  <a:moveTo>
                    <a:pt x="181525" y="0"/>
                  </a:moveTo>
                  <a:lnTo>
                    <a:pt x="159851" y="40620"/>
                  </a:lnTo>
                  <a:lnTo>
                    <a:pt x="116501" y="78533"/>
                  </a:lnTo>
                  <a:lnTo>
                    <a:pt x="70443" y="102905"/>
                  </a:lnTo>
                  <a:lnTo>
                    <a:pt x="43349" y="135401"/>
                  </a:lnTo>
                  <a:lnTo>
                    <a:pt x="0" y="167898"/>
                  </a:lnTo>
                  <a:lnTo>
                    <a:pt x="37931" y="121861"/>
                  </a:lnTo>
                  <a:lnTo>
                    <a:pt x="56896" y="89365"/>
                  </a:lnTo>
                  <a:lnTo>
                    <a:pt x="100245" y="75825"/>
                  </a:lnTo>
                  <a:lnTo>
                    <a:pt x="119211" y="59577"/>
                  </a:lnTo>
                  <a:lnTo>
                    <a:pt x="151723" y="29788"/>
                  </a:lnTo>
                  <a:lnTo>
                    <a:pt x="181525"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16" name="Google Shape;816;p44"/>
            <p:cNvSpPr/>
            <p:nvPr/>
          </p:nvSpPr>
          <p:spPr>
            <a:xfrm>
              <a:off x="4336570" y="2727924"/>
              <a:ext cx="192363" cy="184143"/>
            </a:xfrm>
            <a:custGeom>
              <a:avLst/>
              <a:gdLst/>
              <a:ahLst/>
              <a:cxnLst/>
              <a:rect l="l" t="t" r="r" b="b"/>
              <a:pathLst>
                <a:path w="192363" h="184143" extrusionOk="0">
                  <a:moveTo>
                    <a:pt x="192363" y="0"/>
                  </a:moveTo>
                  <a:lnTo>
                    <a:pt x="162560" y="29788"/>
                  </a:lnTo>
                  <a:lnTo>
                    <a:pt x="119211" y="62282"/>
                  </a:lnTo>
                  <a:lnTo>
                    <a:pt x="70443" y="113737"/>
                  </a:lnTo>
                  <a:lnTo>
                    <a:pt x="40640" y="157063"/>
                  </a:lnTo>
                  <a:lnTo>
                    <a:pt x="0" y="184143"/>
                  </a:lnTo>
                  <a:lnTo>
                    <a:pt x="43349" y="140817"/>
                  </a:lnTo>
                  <a:lnTo>
                    <a:pt x="54187" y="111026"/>
                  </a:lnTo>
                  <a:lnTo>
                    <a:pt x="97536" y="70408"/>
                  </a:lnTo>
                  <a:lnTo>
                    <a:pt x="130048" y="29788"/>
                  </a:lnTo>
                  <a:lnTo>
                    <a:pt x="192363"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17" name="Google Shape;817;p44"/>
            <p:cNvSpPr/>
            <p:nvPr/>
          </p:nvSpPr>
          <p:spPr>
            <a:xfrm>
              <a:off x="4331152" y="2792916"/>
              <a:ext cx="100245" cy="102905"/>
            </a:xfrm>
            <a:custGeom>
              <a:avLst/>
              <a:gdLst/>
              <a:ahLst/>
              <a:cxnLst/>
              <a:rect l="l" t="t" r="r" b="b"/>
              <a:pathLst>
                <a:path w="100245" h="102905" extrusionOk="0">
                  <a:moveTo>
                    <a:pt x="100245" y="0"/>
                  </a:moveTo>
                  <a:lnTo>
                    <a:pt x="65024" y="24372"/>
                  </a:lnTo>
                  <a:lnTo>
                    <a:pt x="29803" y="67701"/>
                  </a:lnTo>
                  <a:lnTo>
                    <a:pt x="0" y="102905"/>
                  </a:lnTo>
                  <a:lnTo>
                    <a:pt x="24384" y="54161"/>
                  </a:lnTo>
                  <a:lnTo>
                    <a:pt x="40640" y="27081"/>
                  </a:lnTo>
                  <a:lnTo>
                    <a:pt x="100245"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18" name="Google Shape;818;p44"/>
            <p:cNvSpPr/>
            <p:nvPr/>
          </p:nvSpPr>
          <p:spPr>
            <a:xfrm>
              <a:off x="4033126" y="2822703"/>
              <a:ext cx="192363" cy="92076"/>
            </a:xfrm>
            <a:custGeom>
              <a:avLst/>
              <a:gdLst/>
              <a:ahLst/>
              <a:cxnLst/>
              <a:rect l="l" t="t" r="r" b="b"/>
              <a:pathLst>
                <a:path w="192363" h="92076" extrusionOk="0">
                  <a:moveTo>
                    <a:pt x="192363" y="0"/>
                  </a:moveTo>
                  <a:lnTo>
                    <a:pt x="184235" y="40621"/>
                  </a:lnTo>
                  <a:lnTo>
                    <a:pt x="181525" y="62285"/>
                  </a:lnTo>
                  <a:lnTo>
                    <a:pt x="167979" y="67704"/>
                  </a:lnTo>
                  <a:lnTo>
                    <a:pt x="140886" y="75825"/>
                  </a:lnTo>
                  <a:lnTo>
                    <a:pt x="100245" y="86657"/>
                  </a:lnTo>
                  <a:lnTo>
                    <a:pt x="73152" y="92076"/>
                  </a:lnTo>
                  <a:lnTo>
                    <a:pt x="29803" y="86657"/>
                  </a:lnTo>
                  <a:lnTo>
                    <a:pt x="8128" y="78533"/>
                  </a:lnTo>
                  <a:lnTo>
                    <a:pt x="0" y="62285"/>
                  </a:lnTo>
                  <a:lnTo>
                    <a:pt x="2710" y="46039"/>
                  </a:lnTo>
                  <a:lnTo>
                    <a:pt x="18966" y="24373"/>
                  </a:lnTo>
                  <a:lnTo>
                    <a:pt x="16256" y="37912"/>
                  </a:lnTo>
                  <a:lnTo>
                    <a:pt x="16256" y="56869"/>
                  </a:lnTo>
                  <a:lnTo>
                    <a:pt x="18966" y="64993"/>
                  </a:lnTo>
                  <a:lnTo>
                    <a:pt x="35221" y="75825"/>
                  </a:lnTo>
                  <a:lnTo>
                    <a:pt x="62315" y="83949"/>
                  </a:lnTo>
                  <a:lnTo>
                    <a:pt x="94827" y="78533"/>
                  </a:lnTo>
                  <a:lnTo>
                    <a:pt x="132757" y="67704"/>
                  </a:lnTo>
                  <a:lnTo>
                    <a:pt x="167979" y="54161"/>
                  </a:lnTo>
                  <a:lnTo>
                    <a:pt x="178816" y="35204"/>
                  </a:lnTo>
                  <a:lnTo>
                    <a:pt x="192363"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19" name="Google Shape;819;p44"/>
            <p:cNvSpPr/>
            <p:nvPr/>
          </p:nvSpPr>
          <p:spPr>
            <a:xfrm>
              <a:off x="4057511" y="2809162"/>
              <a:ext cx="37931" cy="83951"/>
            </a:xfrm>
            <a:custGeom>
              <a:avLst/>
              <a:gdLst/>
              <a:ahLst/>
              <a:cxnLst/>
              <a:rect l="l" t="t" r="r" b="b"/>
              <a:pathLst>
                <a:path w="37931" h="83951" extrusionOk="0">
                  <a:moveTo>
                    <a:pt x="37931" y="0"/>
                  </a:moveTo>
                  <a:lnTo>
                    <a:pt x="27093" y="21667"/>
                  </a:lnTo>
                  <a:lnTo>
                    <a:pt x="10837" y="43331"/>
                  </a:lnTo>
                  <a:lnTo>
                    <a:pt x="8128" y="62287"/>
                  </a:lnTo>
                  <a:lnTo>
                    <a:pt x="13547" y="83951"/>
                  </a:lnTo>
                  <a:lnTo>
                    <a:pt x="5419" y="81243"/>
                  </a:lnTo>
                  <a:lnTo>
                    <a:pt x="0" y="62287"/>
                  </a:lnTo>
                  <a:lnTo>
                    <a:pt x="0" y="46039"/>
                  </a:lnTo>
                  <a:lnTo>
                    <a:pt x="2709" y="32499"/>
                  </a:lnTo>
                  <a:lnTo>
                    <a:pt x="13547" y="16251"/>
                  </a:lnTo>
                  <a:lnTo>
                    <a:pt x="37931"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0" name="Google Shape;820;p44"/>
            <p:cNvSpPr/>
            <p:nvPr/>
          </p:nvSpPr>
          <p:spPr>
            <a:xfrm>
              <a:off x="4079186" y="2717089"/>
              <a:ext cx="119208" cy="176025"/>
            </a:xfrm>
            <a:custGeom>
              <a:avLst/>
              <a:gdLst/>
              <a:ahLst/>
              <a:cxnLst/>
              <a:rect l="l" t="t" r="r" b="b"/>
              <a:pathLst>
                <a:path w="119208" h="176025" extrusionOk="0">
                  <a:moveTo>
                    <a:pt x="119208" y="0"/>
                  </a:moveTo>
                  <a:lnTo>
                    <a:pt x="75861" y="51455"/>
                  </a:lnTo>
                  <a:lnTo>
                    <a:pt x="48768" y="83949"/>
                  </a:lnTo>
                  <a:lnTo>
                    <a:pt x="21672" y="119154"/>
                  </a:lnTo>
                  <a:lnTo>
                    <a:pt x="10837" y="143526"/>
                  </a:lnTo>
                  <a:lnTo>
                    <a:pt x="0" y="176025"/>
                  </a:lnTo>
                  <a:lnTo>
                    <a:pt x="0" y="146234"/>
                  </a:lnTo>
                  <a:lnTo>
                    <a:pt x="8128" y="119154"/>
                  </a:lnTo>
                  <a:lnTo>
                    <a:pt x="27093" y="89365"/>
                  </a:lnTo>
                  <a:lnTo>
                    <a:pt x="37931" y="75828"/>
                  </a:lnTo>
                  <a:lnTo>
                    <a:pt x="65024" y="51455"/>
                  </a:lnTo>
                  <a:lnTo>
                    <a:pt x="89408" y="29791"/>
                  </a:lnTo>
                  <a:lnTo>
                    <a:pt x="119208"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1" name="Google Shape;821;p44"/>
            <p:cNvSpPr/>
            <p:nvPr/>
          </p:nvSpPr>
          <p:spPr>
            <a:xfrm>
              <a:off x="4095442" y="2801038"/>
              <a:ext cx="135467" cy="92075"/>
            </a:xfrm>
            <a:custGeom>
              <a:avLst/>
              <a:gdLst/>
              <a:ahLst/>
              <a:cxnLst/>
              <a:rect l="l" t="t" r="r" b="b"/>
              <a:pathLst>
                <a:path w="135467" h="92075" extrusionOk="0">
                  <a:moveTo>
                    <a:pt x="135467" y="0"/>
                  </a:moveTo>
                  <a:lnTo>
                    <a:pt x="105664" y="43331"/>
                  </a:lnTo>
                  <a:lnTo>
                    <a:pt x="89408" y="73116"/>
                  </a:lnTo>
                  <a:lnTo>
                    <a:pt x="51477" y="86657"/>
                  </a:lnTo>
                  <a:lnTo>
                    <a:pt x="8128" y="92075"/>
                  </a:lnTo>
                  <a:lnTo>
                    <a:pt x="0" y="83949"/>
                  </a:lnTo>
                  <a:lnTo>
                    <a:pt x="2710" y="62285"/>
                  </a:lnTo>
                  <a:lnTo>
                    <a:pt x="18966" y="83949"/>
                  </a:lnTo>
                  <a:lnTo>
                    <a:pt x="62315" y="75825"/>
                  </a:lnTo>
                  <a:lnTo>
                    <a:pt x="89408" y="48744"/>
                  </a:lnTo>
                  <a:lnTo>
                    <a:pt x="13546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2" name="Google Shape;822;p44"/>
            <p:cNvSpPr/>
            <p:nvPr/>
          </p:nvSpPr>
          <p:spPr>
            <a:xfrm>
              <a:off x="4106280" y="2822705"/>
              <a:ext cx="86699" cy="48744"/>
            </a:xfrm>
            <a:custGeom>
              <a:avLst/>
              <a:gdLst/>
              <a:ahLst/>
              <a:cxnLst/>
              <a:rect l="l" t="t" r="r" b="b"/>
              <a:pathLst>
                <a:path w="86699" h="48744" extrusionOk="0">
                  <a:moveTo>
                    <a:pt x="86699" y="0"/>
                  </a:moveTo>
                  <a:lnTo>
                    <a:pt x="54187" y="27077"/>
                  </a:lnTo>
                  <a:lnTo>
                    <a:pt x="27093" y="46036"/>
                  </a:lnTo>
                  <a:lnTo>
                    <a:pt x="5419" y="48744"/>
                  </a:lnTo>
                  <a:lnTo>
                    <a:pt x="0" y="40618"/>
                  </a:lnTo>
                  <a:lnTo>
                    <a:pt x="2710" y="16246"/>
                  </a:lnTo>
                  <a:lnTo>
                    <a:pt x="16253" y="35202"/>
                  </a:lnTo>
                  <a:lnTo>
                    <a:pt x="46059" y="18956"/>
                  </a:lnTo>
                  <a:lnTo>
                    <a:pt x="8669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3" name="Google Shape;823;p44"/>
            <p:cNvSpPr/>
            <p:nvPr/>
          </p:nvSpPr>
          <p:spPr>
            <a:xfrm>
              <a:off x="4122535" y="2714382"/>
              <a:ext cx="127341" cy="124567"/>
            </a:xfrm>
            <a:custGeom>
              <a:avLst/>
              <a:gdLst/>
              <a:ahLst/>
              <a:cxnLst/>
              <a:rect l="l" t="t" r="r" b="b"/>
              <a:pathLst>
                <a:path w="127341" h="124567" extrusionOk="0">
                  <a:moveTo>
                    <a:pt x="127341" y="0"/>
                  </a:moveTo>
                  <a:lnTo>
                    <a:pt x="94827" y="40620"/>
                  </a:lnTo>
                  <a:lnTo>
                    <a:pt x="46059" y="70409"/>
                  </a:lnTo>
                  <a:lnTo>
                    <a:pt x="27093" y="92073"/>
                  </a:lnTo>
                  <a:lnTo>
                    <a:pt x="2710" y="124567"/>
                  </a:lnTo>
                  <a:lnTo>
                    <a:pt x="0" y="108321"/>
                  </a:lnTo>
                  <a:lnTo>
                    <a:pt x="18966" y="83949"/>
                  </a:lnTo>
                  <a:lnTo>
                    <a:pt x="37931" y="64993"/>
                  </a:lnTo>
                  <a:lnTo>
                    <a:pt x="86699" y="37912"/>
                  </a:lnTo>
                  <a:lnTo>
                    <a:pt x="127341"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4" name="Google Shape;824;p44"/>
            <p:cNvSpPr/>
            <p:nvPr/>
          </p:nvSpPr>
          <p:spPr>
            <a:xfrm>
              <a:off x="4144211" y="2736045"/>
              <a:ext cx="135467" cy="102905"/>
            </a:xfrm>
            <a:custGeom>
              <a:avLst/>
              <a:gdLst/>
              <a:ahLst/>
              <a:cxnLst/>
              <a:rect l="l" t="t" r="r" b="b"/>
              <a:pathLst>
                <a:path w="135467" h="102905" extrusionOk="0">
                  <a:moveTo>
                    <a:pt x="135467" y="0"/>
                  </a:moveTo>
                  <a:lnTo>
                    <a:pt x="105664" y="40620"/>
                  </a:lnTo>
                  <a:lnTo>
                    <a:pt x="73152" y="56871"/>
                  </a:lnTo>
                  <a:lnTo>
                    <a:pt x="32512" y="81243"/>
                  </a:lnTo>
                  <a:lnTo>
                    <a:pt x="0" y="102905"/>
                  </a:lnTo>
                  <a:lnTo>
                    <a:pt x="16256" y="73117"/>
                  </a:lnTo>
                  <a:lnTo>
                    <a:pt x="46059" y="54161"/>
                  </a:lnTo>
                  <a:lnTo>
                    <a:pt x="86699" y="37912"/>
                  </a:lnTo>
                  <a:lnTo>
                    <a:pt x="105664" y="27081"/>
                  </a:lnTo>
                  <a:lnTo>
                    <a:pt x="13546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5" name="Google Shape;825;p44"/>
            <p:cNvSpPr/>
            <p:nvPr/>
          </p:nvSpPr>
          <p:spPr>
            <a:xfrm>
              <a:off x="4439528" y="2776666"/>
              <a:ext cx="62315" cy="59577"/>
            </a:xfrm>
            <a:custGeom>
              <a:avLst/>
              <a:gdLst/>
              <a:ahLst/>
              <a:cxnLst/>
              <a:rect l="l" t="t" r="r" b="b"/>
              <a:pathLst>
                <a:path w="62315" h="59577" extrusionOk="0">
                  <a:moveTo>
                    <a:pt x="62315" y="0"/>
                  </a:moveTo>
                  <a:lnTo>
                    <a:pt x="35221" y="29788"/>
                  </a:lnTo>
                  <a:lnTo>
                    <a:pt x="0" y="59577"/>
                  </a:lnTo>
                  <a:lnTo>
                    <a:pt x="16256" y="32496"/>
                  </a:lnTo>
                  <a:lnTo>
                    <a:pt x="51477" y="5416"/>
                  </a:lnTo>
                  <a:lnTo>
                    <a:pt x="62315"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6" name="Google Shape;826;p44"/>
            <p:cNvSpPr/>
            <p:nvPr/>
          </p:nvSpPr>
          <p:spPr>
            <a:xfrm>
              <a:off x="4434111" y="2633141"/>
              <a:ext cx="224872" cy="135401"/>
            </a:xfrm>
            <a:custGeom>
              <a:avLst/>
              <a:gdLst/>
              <a:ahLst/>
              <a:cxnLst/>
              <a:rect l="l" t="t" r="r" b="b"/>
              <a:pathLst>
                <a:path w="224872" h="135401" extrusionOk="0">
                  <a:moveTo>
                    <a:pt x="224872" y="0"/>
                  </a:moveTo>
                  <a:lnTo>
                    <a:pt x="181525" y="27080"/>
                  </a:lnTo>
                  <a:lnTo>
                    <a:pt x="140886" y="59574"/>
                  </a:lnTo>
                  <a:lnTo>
                    <a:pt x="73152" y="86657"/>
                  </a:lnTo>
                  <a:lnTo>
                    <a:pt x="32510" y="111029"/>
                  </a:lnTo>
                  <a:lnTo>
                    <a:pt x="0" y="135401"/>
                  </a:lnTo>
                  <a:lnTo>
                    <a:pt x="13547" y="116445"/>
                  </a:lnTo>
                  <a:lnTo>
                    <a:pt x="56893" y="86657"/>
                  </a:lnTo>
                  <a:lnTo>
                    <a:pt x="86699" y="73117"/>
                  </a:lnTo>
                  <a:lnTo>
                    <a:pt x="135467" y="51453"/>
                  </a:lnTo>
                  <a:lnTo>
                    <a:pt x="167979" y="24372"/>
                  </a:lnTo>
                  <a:lnTo>
                    <a:pt x="224872"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7" name="Google Shape;827;p44"/>
            <p:cNvSpPr/>
            <p:nvPr/>
          </p:nvSpPr>
          <p:spPr>
            <a:xfrm>
              <a:off x="4547902" y="2600644"/>
              <a:ext cx="186944" cy="121861"/>
            </a:xfrm>
            <a:custGeom>
              <a:avLst/>
              <a:gdLst/>
              <a:ahLst/>
              <a:cxnLst/>
              <a:rect l="l" t="t" r="r" b="b"/>
              <a:pathLst>
                <a:path w="186944" h="121861" extrusionOk="0">
                  <a:moveTo>
                    <a:pt x="186944" y="0"/>
                  </a:moveTo>
                  <a:lnTo>
                    <a:pt x="157142" y="27080"/>
                  </a:lnTo>
                  <a:lnTo>
                    <a:pt x="92118" y="67698"/>
                  </a:lnTo>
                  <a:lnTo>
                    <a:pt x="46059" y="102905"/>
                  </a:lnTo>
                  <a:lnTo>
                    <a:pt x="0" y="121861"/>
                  </a:lnTo>
                  <a:lnTo>
                    <a:pt x="35221" y="100197"/>
                  </a:lnTo>
                  <a:lnTo>
                    <a:pt x="56896" y="83949"/>
                  </a:lnTo>
                  <a:lnTo>
                    <a:pt x="97536" y="54161"/>
                  </a:lnTo>
                  <a:lnTo>
                    <a:pt x="146304" y="24372"/>
                  </a:lnTo>
                  <a:lnTo>
                    <a:pt x="186944"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8" name="Google Shape;828;p44"/>
            <p:cNvSpPr/>
            <p:nvPr/>
          </p:nvSpPr>
          <p:spPr>
            <a:xfrm>
              <a:off x="4263422" y="2565438"/>
              <a:ext cx="116501" cy="176022"/>
            </a:xfrm>
            <a:custGeom>
              <a:avLst/>
              <a:gdLst/>
              <a:ahLst/>
              <a:cxnLst/>
              <a:rect l="l" t="t" r="r" b="b"/>
              <a:pathLst>
                <a:path w="116501" h="176022" extrusionOk="0">
                  <a:moveTo>
                    <a:pt x="116501" y="0"/>
                  </a:moveTo>
                  <a:lnTo>
                    <a:pt x="105664" y="32496"/>
                  </a:lnTo>
                  <a:lnTo>
                    <a:pt x="97536" y="67701"/>
                  </a:lnTo>
                  <a:lnTo>
                    <a:pt x="73152" y="94781"/>
                  </a:lnTo>
                  <a:lnTo>
                    <a:pt x="35224" y="140818"/>
                  </a:lnTo>
                  <a:lnTo>
                    <a:pt x="0" y="176022"/>
                  </a:lnTo>
                  <a:lnTo>
                    <a:pt x="29803" y="143526"/>
                  </a:lnTo>
                  <a:lnTo>
                    <a:pt x="54187" y="102905"/>
                  </a:lnTo>
                  <a:lnTo>
                    <a:pt x="89408" y="62285"/>
                  </a:lnTo>
                  <a:lnTo>
                    <a:pt x="94827" y="35204"/>
                  </a:lnTo>
                  <a:lnTo>
                    <a:pt x="116501"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9" name="Google Shape;829;p44"/>
            <p:cNvSpPr/>
            <p:nvPr/>
          </p:nvSpPr>
          <p:spPr>
            <a:xfrm>
              <a:off x="4217365" y="2638557"/>
              <a:ext cx="92117" cy="81241"/>
            </a:xfrm>
            <a:custGeom>
              <a:avLst/>
              <a:gdLst/>
              <a:ahLst/>
              <a:cxnLst/>
              <a:rect l="l" t="t" r="r" b="b"/>
              <a:pathLst>
                <a:path w="92117" h="81241" extrusionOk="0">
                  <a:moveTo>
                    <a:pt x="92117" y="0"/>
                  </a:moveTo>
                  <a:lnTo>
                    <a:pt x="43349" y="54158"/>
                  </a:lnTo>
                  <a:lnTo>
                    <a:pt x="0" y="81241"/>
                  </a:lnTo>
                  <a:lnTo>
                    <a:pt x="43349" y="35204"/>
                  </a:lnTo>
                  <a:lnTo>
                    <a:pt x="9211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0" name="Google Shape;830;p44"/>
            <p:cNvSpPr/>
            <p:nvPr/>
          </p:nvSpPr>
          <p:spPr>
            <a:xfrm>
              <a:off x="4325739" y="2453010"/>
              <a:ext cx="80719" cy="139510"/>
            </a:xfrm>
            <a:custGeom>
              <a:avLst/>
              <a:gdLst/>
              <a:ahLst/>
              <a:cxnLst/>
              <a:rect l="l" t="t" r="r" b="b"/>
              <a:pathLst>
                <a:path w="80719" h="139510" extrusionOk="0">
                  <a:moveTo>
                    <a:pt x="80719" y="0"/>
                  </a:moveTo>
                  <a:lnTo>
                    <a:pt x="73152" y="17649"/>
                  </a:lnTo>
                  <a:lnTo>
                    <a:pt x="70443" y="47437"/>
                  </a:lnTo>
                  <a:lnTo>
                    <a:pt x="37931" y="101597"/>
                  </a:lnTo>
                  <a:lnTo>
                    <a:pt x="0" y="139510"/>
                  </a:lnTo>
                  <a:lnTo>
                    <a:pt x="29803" y="101597"/>
                  </a:lnTo>
                  <a:lnTo>
                    <a:pt x="48768" y="77225"/>
                  </a:lnTo>
                  <a:lnTo>
                    <a:pt x="59606" y="44726"/>
                  </a:lnTo>
                  <a:lnTo>
                    <a:pt x="65024" y="20354"/>
                  </a:lnTo>
                  <a:lnTo>
                    <a:pt x="70443" y="4108"/>
                  </a:lnTo>
                  <a:lnTo>
                    <a:pt x="80719"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1" name="Google Shape;831;p44"/>
            <p:cNvSpPr/>
            <p:nvPr/>
          </p:nvSpPr>
          <p:spPr>
            <a:xfrm>
              <a:off x="4406458" y="2446286"/>
              <a:ext cx="16817" cy="6724"/>
            </a:xfrm>
            <a:custGeom>
              <a:avLst/>
              <a:gdLst/>
              <a:ahLst/>
              <a:cxnLst/>
              <a:rect l="l" t="t" r="r" b="b"/>
              <a:pathLst>
                <a:path w="16817" h="6724" extrusionOk="0">
                  <a:moveTo>
                    <a:pt x="16817" y="0"/>
                  </a:moveTo>
                  <a:lnTo>
                    <a:pt x="0" y="6724"/>
                  </a:lnTo>
                  <a:lnTo>
                    <a:pt x="561" y="5416"/>
                  </a:lnTo>
                  <a:lnTo>
                    <a:pt x="16817" y="0"/>
                  </a:lnTo>
                  <a:close/>
                </a:path>
              </a:pathLst>
            </a:custGeom>
            <a:solidFill>
              <a:srgbClr val="603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2" name="Google Shape;832;p44"/>
            <p:cNvSpPr/>
            <p:nvPr/>
          </p:nvSpPr>
          <p:spPr>
            <a:xfrm>
              <a:off x="2789547" y="1449729"/>
              <a:ext cx="2419434" cy="1494835"/>
            </a:xfrm>
            <a:custGeom>
              <a:avLst/>
              <a:gdLst/>
              <a:ahLst/>
              <a:cxnLst/>
              <a:rect l="l" t="t" r="r" b="b"/>
              <a:pathLst>
                <a:path w="2419434" h="1494835" extrusionOk="0">
                  <a:moveTo>
                    <a:pt x="1089152" y="0"/>
                  </a:moveTo>
                  <a:lnTo>
                    <a:pt x="1127082" y="29791"/>
                  </a:lnTo>
                  <a:lnTo>
                    <a:pt x="1156885" y="10832"/>
                  </a:lnTo>
                  <a:lnTo>
                    <a:pt x="1200235" y="29791"/>
                  </a:lnTo>
                  <a:lnTo>
                    <a:pt x="1238165" y="10832"/>
                  </a:lnTo>
                  <a:lnTo>
                    <a:pt x="1262549" y="48745"/>
                  </a:lnTo>
                  <a:lnTo>
                    <a:pt x="1322154" y="46037"/>
                  </a:lnTo>
                  <a:lnTo>
                    <a:pt x="1341120" y="78536"/>
                  </a:lnTo>
                  <a:lnTo>
                    <a:pt x="1389888" y="73117"/>
                  </a:lnTo>
                  <a:lnTo>
                    <a:pt x="1414271" y="102908"/>
                  </a:lnTo>
                  <a:lnTo>
                    <a:pt x="1452203" y="83949"/>
                  </a:lnTo>
                  <a:lnTo>
                    <a:pt x="1449493" y="113737"/>
                  </a:lnTo>
                  <a:lnTo>
                    <a:pt x="1492842" y="143526"/>
                  </a:lnTo>
                  <a:lnTo>
                    <a:pt x="1560576" y="132693"/>
                  </a:lnTo>
                  <a:lnTo>
                    <a:pt x="1584960" y="151652"/>
                  </a:lnTo>
                  <a:lnTo>
                    <a:pt x="1620181" y="119153"/>
                  </a:lnTo>
                  <a:lnTo>
                    <a:pt x="1658112" y="138110"/>
                  </a:lnTo>
                  <a:lnTo>
                    <a:pt x="1696042" y="113737"/>
                  </a:lnTo>
                  <a:lnTo>
                    <a:pt x="1701461" y="146234"/>
                  </a:lnTo>
                  <a:lnTo>
                    <a:pt x="1736682" y="176025"/>
                  </a:lnTo>
                  <a:lnTo>
                    <a:pt x="1731264" y="235599"/>
                  </a:lnTo>
                  <a:lnTo>
                    <a:pt x="1769194" y="262679"/>
                  </a:lnTo>
                  <a:lnTo>
                    <a:pt x="1780032" y="303299"/>
                  </a:lnTo>
                  <a:lnTo>
                    <a:pt x="1774613" y="341212"/>
                  </a:lnTo>
                  <a:lnTo>
                    <a:pt x="1809834" y="381832"/>
                  </a:lnTo>
                  <a:lnTo>
                    <a:pt x="1839637" y="389956"/>
                  </a:lnTo>
                  <a:lnTo>
                    <a:pt x="1853183" y="360168"/>
                  </a:lnTo>
                  <a:lnTo>
                    <a:pt x="1907370" y="371003"/>
                  </a:lnTo>
                  <a:lnTo>
                    <a:pt x="1956138" y="357460"/>
                  </a:lnTo>
                  <a:lnTo>
                    <a:pt x="1980522" y="389956"/>
                  </a:lnTo>
                  <a:lnTo>
                    <a:pt x="2037418" y="400788"/>
                  </a:lnTo>
                  <a:lnTo>
                    <a:pt x="2056383" y="463073"/>
                  </a:lnTo>
                  <a:lnTo>
                    <a:pt x="2061802" y="506402"/>
                  </a:lnTo>
                  <a:lnTo>
                    <a:pt x="2105151" y="503693"/>
                  </a:lnTo>
                  <a:lnTo>
                    <a:pt x="2126826" y="552438"/>
                  </a:lnTo>
                  <a:lnTo>
                    <a:pt x="2175594" y="536190"/>
                  </a:lnTo>
                  <a:lnTo>
                    <a:pt x="2189141" y="576810"/>
                  </a:lnTo>
                  <a:lnTo>
                    <a:pt x="2218944" y="576810"/>
                  </a:lnTo>
                  <a:lnTo>
                    <a:pt x="2194560" y="625555"/>
                  </a:lnTo>
                  <a:lnTo>
                    <a:pt x="2153919" y="628263"/>
                  </a:lnTo>
                  <a:lnTo>
                    <a:pt x="2151210" y="668883"/>
                  </a:lnTo>
                  <a:lnTo>
                    <a:pt x="2115989" y="639098"/>
                  </a:lnTo>
                  <a:lnTo>
                    <a:pt x="2080768" y="633679"/>
                  </a:lnTo>
                  <a:lnTo>
                    <a:pt x="2056383" y="649927"/>
                  </a:lnTo>
                  <a:lnTo>
                    <a:pt x="2018453" y="633679"/>
                  </a:lnTo>
                  <a:lnTo>
                    <a:pt x="2004906" y="677007"/>
                  </a:lnTo>
                  <a:lnTo>
                    <a:pt x="1988650" y="712215"/>
                  </a:lnTo>
                  <a:lnTo>
                    <a:pt x="2037418" y="717628"/>
                  </a:lnTo>
                  <a:lnTo>
                    <a:pt x="2080768" y="698672"/>
                  </a:lnTo>
                  <a:lnTo>
                    <a:pt x="2080768" y="742000"/>
                  </a:lnTo>
                  <a:lnTo>
                    <a:pt x="2110570" y="725752"/>
                  </a:lnTo>
                  <a:lnTo>
                    <a:pt x="2110570" y="785331"/>
                  </a:lnTo>
                  <a:lnTo>
                    <a:pt x="2145792" y="809704"/>
                  </a:lnTo>
                  <a:lnTo>
                    <a:pt x="2153919" y="779913"/>
                  </a:lnTo>
                  <a:lnTo>
                    <a:pt x="2178304" y="760959"/>
                  </a:lnTo>
                  <a:lnTo>
                    <a:pt x="2170175" y="712215"/>
                  </a:lnTo>
                  <a:lnTo>
                    <a:pt x="2218944" y="706796"/>
                  </a:lnTo>
                  <a:lnTo>
                    <a:pt x="2237909" y="658051"/>
                  </a:lnTo>
                  <a:lnTo>
                    <a:pt x="2267712" y="682424"/>
                  </a:lnTo>
                  <a:lnTo>
                    <a:pt x="2321898" y="731168"/>
                  </a:lnTo>
                  <a:lnTo>
                    <a:pt x="2311061" y="774497"/>
                  </a:lnTo>
                  <a:lnTo>
                    <a:pt x="2335445" y="790745"/>
                  </a:lnTo>
                  <a:lnTo>
                    <a:pt x="2297514" y="823241"/>
                  </a:lnTo>
                  <a:lnTo>
                    <a:pt x="2311061" y="858448"/>
                  </a:lnTo>
                  <a:lnTo>
                    <a:pt x="2286677" y="896358"/>
                  </a:lnTo>
                  <a:lnTo>
                    <a:pt x="2321898" y="926146"/>
                  </a:lnTo>
                  <a:lnTo>
                    <a:pt x="2321898" y="955937"/>
                  </a:lnTo>
                  <a:lnTo>
                    <a:pt x="2359829" y="955937"/>
                  </a:lnTo>
                  <a:lnTo>
                    <a:pt x="2370666" y="999263"/>
                  </a:lnTo>
                  <a:lnTo>
                    <a:pt x="2408597" y="999263"/>
                  </a:lnTo>
                  <a:lnTo>
                    <a:pt x="2397760" y="1034467"/>
                  </a:lnTo>
                  <a:lnTo>
                    <a:pt x="2419434" y="1061548"/>
                  </a:lnTo>
                  <a:lnTo>
                    <a:pt x="2384213" y="1091336"/>
                  </a:lnTo>
                  <a:lnTo>
                    <a:pt x="2397760" y="1134665"/>
                  </a:lnTo>
                  <a:lnTo>
                    <a:pt x="2370666" y="1169869"/>
                  </a:lnTo>
                  <a:lnTo>
                    <a:pt x="2395050" y="1213198"/>
                  </a:lnTo>
                  <a:lnTo>
                    <a:pt x="2348992" y="1242986"/>
                  </a:lnTo>
                  <a:lnTo>
                    <a:pt x="2340863" y="1297149"/>
                  </a:lnTo>
                  <a:lnTo>
                    <a:pt x="2316480" y="1321522"/>
                  </a:lnTo>
                  <a:lnTo>
                    <a:pt x="2316480" y="1370266"/>
                  </a:lnTo>
                  <a:lnTo>
                    <a:pt x="2248746" y="1402760"/>
                  </a:lnTo>
                  <a:lnTo>
                    <a:pt x="2237909" y="1467755"/>
                  </a:lnTo>
                  <a:lnTo>
                    <a:pt x="2208106" y="1494835"/>
                  </a:lnTo>
                  <a:lnTo>
                    <a:pt x="2183722" y="1462336"/>
                  </a:lnTo>
                  <a:lnTo>
                    <a:pt x="2140373" y="1451504"/>
                  </a:lnTo>
                  <a:lnTo>
                    <a:pt x="2129536" y="1413591"/>
                  </a:lnTo>
                  <a:lnTo>
                    <a:pt x="2080768" y="1413591"/>
                  </a:lnTo>
                  <a:lnTo>
                    <a:pt x="2080768" y="1378387"/>
                  </a:lnTo>
                  <a:lnTo>
                    <a:pt x="2042837" y="1372974"/>
                  </a:lnTo>
                  <a:lnTo>
                    <a:pt x="2053674" y="1335059"/>
                  </a:lnTo>
                  <a:lnTo>
                    <a:pt x="2029290" y="1305271"/>
                  </a:lnTo>
                  <a:lnTo>
                    <a:pt x="2067221" y="1280898"/>
                  </a:lnTo>
                  <a:lnTo>
                    <a:pt x="2032000" y="1232154"/>
                  </a:lnTo>
                  <a:lnTo>
                    <a:pt x="1994069" y="1207782"/>
                  </a:lnTo>
                  <a:lnTo>
                    <a:pt x="1950720" y="1226740"/>
                  </a:lnTo>
                  <a:lnTo>
                    <a:pt x="1926336" y="1194241"/>
                  </a:lnTo>
                  <a:lnTo>
                    <a:pt x="1877568" y="1194241"/>
                  </a:lnTo>
                  <a:lnTo>
                    <a:pt x="1834218" y="1156329"/>
                  </a:lnTo>
                  <a:lnTo>
                    <a:pt x="1790869" y="1175288"/>
                  </a:lnTo>
                  <a:lnTo>
                    <a:pt x="1790869" y="1134665"/>
                  </a:lnTo>
                  <a:lnTo>
                    <a:pt x="1744810" y="1110292"/>
                  </a:lnTo>
                  <a:lnTo>
                    <a:pt x="1687914" y="1096752"/>
                  </a:lnTo>
                  <a:lnTo>
                    <a:pt x="1644565" y="1126543"/>
                  </a:lnTo>
                  <a:lnTo>
                    <a:pt x="1595797" y="1102171"/>
                  </a:lnTo>
                  <a:lnTo>
                    <a:pt x="1536192" y="1096752"/>
                  </a:lnTo>
                  <a:lnTo>
                    <a:pt x="1498261" y="1115709"/>
                  </a:lnTo>
                  <a:lnTo>
                    <a:pt x="1468458" y="1091336"/>
                  </a:lnTo>
                  <a:lnTo>
                    <a:pt x="1425109" y="1110292"/>
                  </a:lnTo>
                  <a:lnTo>
                    <a:pt x="1389888" y="1085920"/>
                  </a:lnTo>
                  <a:lnTo>
                    <a:pt x="1335701" y="1107584"/>
                  </a:lnTo>
                  <a:lnTo>
                    <a:pt x="1297770" y="1077799"/>
                  </a:lnTo>
                  <a:lnTo>
                    <a:pt x="1281514" y="1126543"/>
                  </a:lnTo>
                  <a:lnTo>
                    <a:pt x="1238165" y="1126543"/>
                  </a:lnTo>
                  <a:lnTo>
                    <a:pt x="1232747" y="1169869"/>
                  </a:lnTo>
                  <a:lnTo>
                    <a:pt x="1205653" y="1159037"/>
                  </a:lnTo>
                  <a:lnTo>
                    <a:pt x="1205653" y="1183409"/>
                  </a:lnTo>
                  <a:lnTo>
                    <a:pt x="1165013" y="1194241"/>
                  </a:lnTo>
                  <a:lnTo>
                    <a:pt x="1140629" y="1237570"/>
                  </a:lnTo>
                  <a:lnTo>
                    <a:pt x="1121664" y="1226740"/>
                  </a:lnTo>
                  <a:lnTo>
                    <a:pt x="1083733" y="1267358"/>
                  </a:lnTo>
                  <a:lnTo>
                    <a:pt x="1040384" y="1256526"/>
                  </a:lnTo>
                  <a:lnTo>
                    <a:pt x="1016000" y="1286314"/>
                  </a:lnTo>
                  <a:lnTo>
                    <a:pt x="945557" y="1286314"/>
                  </a:lnTo>
                  <a:lnTo>
                    <a:pt x="918464" y="1316102"/>
                  </a:lnTo>
                  <a:lnTo>
                    <a:pt x="839893" y="1297149"/>
                  </a:lnTo>
                  <a:lnTo>
                    <a:pt x="804672" y="1335059"/>
                  </a:lnTo>
                  <a:lnTo>
                    <a:pt x="796544" y="1364847"/>
                  </a:lnTo>
                  <a:lnTo>
                    <a:pt x="791125" y="1408176"/>
                  </a:lnTo>
                  <a:lnTo>
                    <a:pt x="755904" y="1383803"/>
                  </a:lnTo>
                  <a:lnTo>
                    <a:pt x="717973" y="1389219"/>
                  </a:lnTo>
                  <a:lnTo>
                    <a:pt x="682752" y="1354015"/>
                  </a:lnTo>
                  <a:lnTo>
                    <a:pt x="633984" y="1359431"/>
                  </a:lnTo>
                  <a:lnTo>
                    <a:pt x="639402" y="1324230"/>
                  </a:lnTo>
                  <a:lnTo>
                    <a:pt x="620437" y="1291730"/>
                  </a:lnTo>
                  <a:lnTo>
                    <a:pt x="639402" y="1261942"/>
                  </a:lnTo>
                  <a:lnTo>
                    <a:pt x="620437" y="1237570"/>
                  </a:lnTo>
                  <a:lnTo>
                    <a:pt x="609600" y="1183409"/>
                  </a:lnTo>
                  <a:lnTo>
                    <a:pt x="633984" y="1159037"/>
                  </a:lnTo>
                  <a:lnTo>
                    <a:pt x="639402" y="1110292"/>
                  </a:lnTo>
                  <a:lnTo>
                    <a:pt x="625856" y="1061548"/>
                  </a:lnTo>
                  <a:lnTo>
                    <a:pt x="658368" y="1077799"/>
                  </a:lnTo>
                  <a:lnTo>
                    <a:pt x="693589" y="1058840"/>
                  </a:lnTo>
                  <a:lnTo>
                    <a:pt x="742357" y="1061548"/>
                  </a:lnTo>
                  <a:lnTo>
                    <a:pt x="785706" y="1061548"/>
                  </a:lnTo>
                  <a:lnTo>
                    <a:pt x="799253" y="1012803"/>
                  </a:lnTo>
                  <a:lnTo>
                    <a:pt x="845312" y="985723"/>
                  </a:lnTo>
                  <a:lnTo>
                    <a:pt x="872405" y="931565"/>
                  </a:lnTo>
                  <a:lnTo>
                    <a:pt x="894080" y="896358"/>
                  </a:lnTo>
                  <a:lnTo>
                    <a:pt x="921173" y="931565"/>
                  </a:lnTo>
                  <a:lnTo>
                    <a:pt x="980779" y="920730"/>
                  </a:lnTo>
                  <a:lnTo>
                    <a:pt x="1016000" y="936978"/>
                  </a:lnTo>
                  <a:lnTo>
                    <a:pt x="1043093" y="985723"/>
                  </a:lnTo>
                  <a:lnTo>
                    <a:pt x="1024128" y="1023635"/>
                  </a:lnTo>
                  <a:lnTo>
                    <a:pt x="1053930" y="1048008"/>
                  </a:lnTo>
                  <a:lnTo>
                    <a:pt x="1024128" y="1096752"/>
                  </a:lnTo>
                  <a:lnTo>
                    <a:pt x="1059349" y="1102171"/>
                  </a:lnTo>
                  <a:lnTo>
                    <a:pt x="1034965" y="1126543"/>
                  </a:lnTo>
                  <a:lnTo>
                    <a:pt x="1089152" y="1140081"/>
                  </a:lnTo>
                  <a:lnTo>
                    <a:pt x="1127082" y="1150915"/>
                  </a:lnTo>
                  <a:lnTo>
                    <a:pt x="1181269" y="1131956"/>
                  </a:lnTo>
                  <a:lnTo>
                    <a:pt x="1181269" y="1077799"/>
                  </a:lnTo>
                  <a:lnTo>
                    <a:pt x="1211072" y="1061548"/>
                  </a:lnTo>
                  <a:lnTo>
                    <a:pt x="1211072" y="1023635"/>
                  </a:lnTo>
                  <a:lnTo>
                    <a:pt x="1243584" y="1018219"/>
                  </a:lnTo>
                  <a:lnTo>
                    <a:pt x="1254421" y="974891"/>
                  </a:lnTo>
                  <a:lnTo>
                    <a:pt x="1278805" y="993847"/>
                  </a:lnTo>
                  <a:lnTo>
                    <a:pt x="1316736" y="969475"/>
                  </a:lnTo>
                  <a:lnTo>
                    <a:pt x="1292352" y="931565"/>
                  </a:lnTo>
                  <a:lnTo>
                    <a:pt x="1254421" y="931565"/>
                  </a:lnTo>
                  <a:lnTo>
                    <a:pt x="1243584" y="901774"/>
                  </a:lnTo>
                  <a:lnTo>
                    <a:pt x="1205653" y="890942"/>
                  </a:lnTo>
                  <a:lnTo>
                    <a:pt x="1205653" y="853030"/>
                  </a:lnTo>
                  <a:lnTo>
                    <a:pt x="1170432" y="839489"/>
                  </a:lnTo>
                  <a:lnTo>
                    <a:pt x="1181269" y="809704"/>
                  </a:lnTo>
                  <a:lnTo>
                    <a:pt x="1137920" y="804285"/>
                  </a:lnTo>
                  <a:lnTo>
                    <a:pt x="1137920" y="853030"/>
                  </a:lnTo>
                  <a:lnTo>
                    <a:pt x="1091861" y="858448"/>
                  </a:lnTo>
                  <a:lnTo>
                    <a:pt x="1064768" y="890942"/>
                  </a:lnTo>
                  <a:lnTo>
                    <a:pt x="1040384" y="866569"/>
                  </a:lnTo>
                  <a:lnTo>
                    <a:pt x="980779" y="877402"/>
                  </a:lnTo>
                  <a:lnTo>
                    <a:pt x="961813" y="839489"/>
                  </a:lnTo>
                  <a:lnTo>
                    <a:pt x="902208" y="858448"/>
                  </a:lnTo>
                  <a:lnTo>
                    <a:pt x="869696" y="817825"/>
                  </a:lnTo>
                  <a:lnTo>
                    <a:pt x="834474" y="858448"/>
                  </a:lnTo>
                  <a:lnTo>
                    <a:pt x="785706" y="858448"/>
                  </a:lnTo>
                  <a:lnTo>
                    <a:pt x="766741" y="888234"/>
                  </a:lnTo>
                  <a:lnTo>
                    <a:pt x="701717" y="882820"/>
                  </a:lnTo>
                  <a:lnTo>
                    <a:pt x="677333" y="907193"/>
                  </a:lnTo>
                  <a:lnTo>
                    <a:pt x="658368" y="945103"/>
                  </a:lnTo>
                  <a:lnTo>
                    <a:pt x="601472" y="936978"/>
                  </a:lnTo>
                  <a:lnTo>
                    <a:pt x="601472" y="969475"/>
                  </a:lnTo>
                  <a:lnTo>
                    <a:pt x="547285" y="980309"/>
                  </a:lnTo>
                  <a:lnTo>
                    <a:pt x="571669" y="1023635"/>
                  </a:lnTo>
                  <a:lnTo>
                    <a:pt x="541867" y="1042592"/>
                  </a:lnTo>
                  <a:lnTo>
                    <a:pt x="566250" y="1083212"/>
                  </a:lnTo>
                  <a:lnTo>
                    <a:pt x="547285" y="1110292"/>
                  </a:lnTo>
                  <a:lnTo>
                    <a:pt x="560832" y="1145497"/>
                  </a:lnTo>
                  <a:lnTo>
                    <a:pt x="522901" y="1145497"/>
                  </a:lnTo>
                  <a:lnTo>
                    <a:pt x="512064" y="1177996"/>
                  </a:lnTo>
                  <a:lnTo>
                    <a:pt x="468714" y="1188825"/>
                  </a:lnTo>
                  <a:lnTo>
                    <a:pt x="449749" y="1242986"/>
                  </a:lnTo>
                  <a:lnTo>
                    <a:pt x="409109" y="1275485"/>
                  </a:lnTo>
                  <a:lnTo>
                    <a:pt x="409109" y="1324230"/>
                  </a:lnTo>
                  <a:lnTo>
                    <a:pt x="376597" y="1335059"/>
                  </a:lnTo>
                  <a:lnTo>
                    <a:pt x="363050" y="1370266"/>
                  </a:lnTo>
                  <a:lnTo>
                    <a:pt x="316992" y="1345894"/>
                  </a:lnTo>
                  <a:lnTo>
                    <a:pt x="260096" y="1372974"/>
                  </a:lnTo>
                  <a:lnTo>
                    <a:pt x="216746" y="1345894"/>
                  </a:lnTo>
                  <a:lnTo>
                    <a:pt x="146304" y="1359431"/>
                  </a:lnTo>
                  <a:lnTo>
                    <a:pt x="138176" y="1321522"/>
                  </a:lnTo>
                  <a:lnTo>
                    <a:pt x="97536" y="1321522"/>
                  </a:lnTo>
                  <a:lnTo>
                    <a:pt x="83989" y="1280898"/>
                  </a:lnTo>
                  <a:lnTo>
                    <a:pt x="46058" y="1272777"/>
                  </a:lnTo>
                  <a:lnTo>
                    <a:pt x="48768" y="1232154"/>
                  </a:lnTo>
                  <a:lnTo>
                    <a:pt x="0" y="1207782"/>
                  </a:lnTo>
                  <a:lnTo>
                    <a:pt x="46058" y="1183409"/>
                  </a:lnTo>
                  <a:lnTo>
                    <a:pt x="46058" y="1134665"/>
                  </a:lnTo>
                  <a:lnTo>
                    <a:pt x="70443" y="1115709"/>
                  </a:lnTo>
                  <a:lnTo>
                    <a:pt x="78570" y="1058840"/>
                  </a:lnTo>
                  <a:lnTo>
                    <a:pt x="89408" y="1004682"/>
                  </a:lnTo>
                  <a:lnTo>
                    <a:pt x="70443" y="974891"/>
                  </a:lnTo>
                  <a:lnTo>
                    <a:pt x="83989" y="945103"/>
                  </a:lnTo>
                  <a:lnTo>
                    <a:pt x="59605" y="915314"/>
                  </a:lnTo>
                  <a:lnTo>
                    <a:pt x="94826" y="901774"/>
                  </a:lnTo>
                  <a:lnTo>
                    <a:pt x="94826" y="858448"/>
                  </a:lnTo>
                  <a:lnTo>
                    <a:pt x="127338" y="839489"/>
                  </a:lnTo>
                  <a:lnTo>
                    <a:pt x="127338" y="804285"/>
                  </a:lnTo>
                  <a:lnTo>
                    <a:pt x="170688" y="817825"/>
                  </a:lnTo>
                  <a:lnTo>
                    <a:pt x="216746" y="804285"/>
                  </a:lnTo>
                  <a:lnTo>
                    <a:pt x="176107" y="760959"/>
                  </a:lnTo>
                  <a:lnTo>
                    <a:pt x="176107" y="720336"/>
                  </a:lnTo>
                  <a:lnTo>
                    <a:pt x="138176" y="706796"/>
                  </a:lnTo>
                  <a:lnTo>
                    <a:pt x="143594" y="668883"/>
                  </a:lnTo>
                  <a:lnTo>
                    <a:pt x="108373" y="633679"/>
                  </a:lnTo>
                  <a:lnTo>
                    <a:pt x="143594" y="614725"/>
                  </a:lnTo>
                  <a:lnTo>
                    <a:pt x="138176" y="565981"/>
                  </a:lnTo>
                  <a:lnTo>
                    <a:pt x="170688" y="552438"/>
                  </a:lnTo>
                  <a:lnTo>
                    <a:pt x="167979" y="517236"/>
                  </a:lnTo>
                  <a:lnTo>
                    <a:pt x="205909" y="492864"/>
                  </a:lnTo>
                  <a:lnTo>
                    <a:pt x="235712" y="449533"/>
                  </a:lnTo>
                  <a:lnTo>
                    <a:pt x="265514" y="457657"/>
                  </a:lnTo>
                  <a:lnTo>
                    <a:pt x="284480" y="425161"/>
                  </a:lnTo>
                  <a:lnTo>
                    <a:pt x="346794" y="425161"/>
                  </a:lnTo>
                  <a:lnTo>
                    <a:pt x="390144" y="384540"/>
                  </a:lnTo>
                  <a:lnTo>
                    <a:pt x="449749" y="360168"/>
                  </a:lnTo>
                  <a:lnTo>
                    <a:pt x="493099" y="322258"/>
                  </a:lnTo>
                  <a:lnTo>
                    <a:pt x="457877" y="297886"/>
                  </a:lnTo>
                  <a:lnTo>
                    <a:pt x="479552" y="238307"/>
                  </a:lnTo>
                  <a:lnTo>
                    <a:pt x="463296" y="200397"/>
                  </a:lnTo>
                  <a:lnTo>
                    <a:pt x="503936" y="176025"/>
                  </a:lnTo>
                  <a:lnTo>
                    <a:pt x="487680" y="119153"/>
                  </a:lnTo>
                  <a:lnTo>
                    <a:pt x="536448" y="132693"/>
                  </a:lnTo>
                  <a:lnTo>
                    <a:pt x="579797" y="119153"/>
                  </a:lnTo>
                  <a:lnTo>
                    <a:pt x="625856" y="143526"/>
                  </a:lnTo>
                  <a:lnTo>
                    <a:pt x="658368" y="97489"/>
                  </a:lnTo>
                  <a:lnTo>
                    <a:pt x="723392" y="127280"/>
                  </a:lnTo>
                  <a:lnTo>
                    <a:pt x="774869" y="97489"/>
                  </a:lnTo>
                  <a:lnTo>
                    <a:pt x="823637" y="127280"/>
                  </a:lnTo>
                  <a:lnTo>
                    <a:pt x="877824" y="97489"/>
                  </a:lnTo>
                  <a:lnTo>
                    <a:pt x="926592" y="119153"/>
                  </a:lnTo>
                  <a:lnTo>
                    <a:pt x="967232" y="94781"/>
                  </a:lnTo>
                  <a:lnTo>
                    <a:pt x="1016000" y="108321"/>
                  </a:lnTo>
                  <a:lnTo>
                    <a:pt x="1043093" y="64993"/>
                  </a:lnTo>
                  <a:lnTo>
                    <a:pt x="1083733" y="54163"/>
                  </a:lnTo>
                  <a:lnTo>
                    <a:pt x="1089152" y="0"/>
                  </a:lnTo>
                  <a:close/>
                </a:path>
              </a:pathLst>
            </a:custGeom>
            <a:solidFill>
              <a:srgbClr val="004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3" name="Google Shape;833;p44"/>
            <p:cNvSpPr/>
            <p:nvPr/>
          </p:nvSpPr>
          <p:spPr>
            <a:xfrm>
              <a:off x="2789547" y="1449730"/>
              <a:ext cx="2419434" cy="1494832"/>
            </a:xfrm>
            <a:custGeom>
              <a:avLst/>
              <a:gdLst/>
              <a:ahLst/>
              <a:cxnLst/>
              <a:rect l="l" t="t" r="r" b="b"/>
              <a:pathLst>
                <a:path w="2419434" h="1494832" extrusionOk="0">
                  <a:moveTo>
                    <a:pt x="449749" y="1242986"/>
                  </a:moveTo>
                  <a:lnTo>
                    <a:pt x="468715" y="1188825"/>
                  </a:lnTo>
                  <a:lnTo>
                    <a:pt x="512064" y="1177993"/>
                  </a:lnTo>
                  <a:lnTo>
                    <a:pt x="522901" y="1145497"/>
                  </a:lnTo>
                  <a:lnTo>
                    <a:pt x="560832" y="1145497"/>
                  </a:lnTo>
                  <a:lnTo>
                    <a:pt x="547285" y="1110292"/>
                  </a:lnTo>
                  <a:lnTo>
                    <a:pt x="566251" y="1083212"/>
                  </a:lnTo>
                  <a:lnTo>
                    <a:pt x="541867" y="1042591"/>
                  </a:lnTo>
                  <a:lnTo>
                    <a:pt x="571669" y="1023635"/>
                  </a:lnTo>
                  <a:lnTo>
                    <a:pt x="547285" y="980307"/>
                  </a:lnTo>
                  <a:lnTo>
                    <a:pt x="601472" y="969475"/>
                  </a:lnTo>
                  <a:lnTo>
                    <a:pt x="601472" y="936978"/>
                  </a:lnTo>
                  <a:lnTo>
                    <a:pt x="658368" y="945102"/>
                  </a:lnTo>
                  <a:lnTo>
                    <a:pt x="677333" y="907190"/>
                  </a:lnTo>
                  <a:lnTo>
                    <a:pt x="701717" y="882818"/>
                  </a:lnTo>
                  <a:lnTo>
                    <a:pt x="766741" y="888234"/>
                  </a:lnTo>
                  <a:lnTo>
                    <a:pt x="785707" y="858446"/>
                  </a:lnTo>
                  <a:lnTo>
                    <a:pt x="834475" y="858446"/>
                  </a:lnTo>
                  <a:lnTo>
                    <a:pt x="869696" y="817825"/>
                  </a:lnTo>
                  <a:lnTo>
                    <a:pt x="902208" y="858446"/>
                  </a:lnTo>
                  <a:lnTo>
                    <a:pt x="961813" y="839489"/>
                  </a:lnTo>
                  <a:lnTo>
                    <a:pt x="980779" y="877402"/>
                  </a:lnTo>
                  <a:lnTo>
                    <a:pt x="1040384" y="866570"/>
                  </a:lnTo>
                  <a:lnTo>
                    <a:pt x="1064768" y="890942"/>
                  </a:lnTo>
                  <a:lnTo>
                    <a:pt x="1091861" y="858446"/>
                  </a:lnTo>
                  <a:lnTo>
                    <a:pt x="1137920" y="853029"/>
                  </a:lnTo>
                  <a:lnTo>
                    <a:pt x="1137920" y="804285"/>
                  </a:lnTo>
                  <a:lnTo>
                    <a:pt x="1181269" y="809701"/>
                  </a:lnTo>
                  <a:lnTo>
                    <a:pt x="1170432" y="839489"/>
                  </a:lnTo>
                  <a:lnTo>
                    <a:pt x="1205653" y="853029"/>
                  </a:lnTo>
                  <a:lnTo>
                    <a:pt x="1205653" y="890942"/>
                  </a:lnTo>
                  <a:lnTo>
                    <a:pt x="1243584" y="901774"/>
                  </a:lnTo>
                  <a:lnTo>
                    <a:pt x="1254421" y="931562"/>
                  </a:lnTo>
                  <a:lnTo>
                    <a:pt x="1292352" y="931562"/>
                  </a:lnTo>
                  <a:lnTo>
                    <a:pt x="1316736" y="969475"/>
                  </a:lnTo>
                  <a:lnTo>
                    <a:pt x="1278805" y="993847"/>
                  </a:lnTo>
                  <a:lnTo>
                    <a:pt x="1254421" y="974891"/>
                  </a:lnTo>
                  <a:lnTo>
                    <a:pt x="1243584" y="1018219"/>
                  </a:lnTo>
                  <a:lnTo>
                    <a:pt x="1211072" y="1023635"/>
                  </a:lnTo>
                  <a:lnTo>
                    <a:pt x="1211072" y="1061548"/>
                  </a:lnTo>
                  <a:lnTo>
                    <a:pt x="1181269" y="1077796"/>
                  </a:lnTo>
                  <a:lnTo>
                    <a:pt x="1181269" y="1131957"/>
                  </a:lnTo>
                  <a:lnTo>
                    <a:pt x="1127082" y="1150913"/>
                  </a:lnTo>
                  <a:lnTo>
                    <a:pt x="1089152" y="1140081"/>
                  </a:lnTo>
                  <a:lnTo>
                    <a:pt x="1034965" y="1126541"/>
                  </a:lnTo>
                  <a:lnTo>
                    <a:pt x="1059349" y="1102168"/>
                  </a:lnTo>
                  <a:lnTo>
                    <a:pt x="1024128" y="1096752"/>
                  </a:lnTo>
                  <a:lnTo>
                    <a:pt x="1053931" y="1048008"/>
                  </a:lnTo>
                  <a:lnTo>
                    <a:pt x="1024128" y="1023635"/>
                  </a:lnTo>
                  <a:lnTo>
                    <a:pt x="1043093" y="985723"/>
                  </a:lnTo>
                  <a:lnTo>
                    <a:pt x="1016000" y="936978"/>
                  </a:lnTo>
                  <a:lnTo>
                    <a:pt x="980779" y="920730"/>
                  </a:lnTo>
                  <a:lnTo>
                    <a:pt x="921173" y="931562"/>
                  </a:lnTo>
                  <a:lnTo>
                    <a:pt x="894080" y="896358"/>
                  </a:lnTo>
                  <a:lnTo>
                    <a:pt x="872405" y="931562"/>
                  </a:lnTo>
                  <a:lnTo>
                    <a:pt x="845312" y="985723"/>
                  </a:lnTo>
                  <a:lnTo>
                    <a:pt x="799253" y="1012803"/>
                  </a:lnTo>
                  <a:lnTo>
                    <a:pt x="785707" y="1061548"/>
                  </a:lnTo>
                  <a:lnTo>
                    <a:pt x="742357" y="1061548"/>
                  </a:lnTo>
                  <a:lnTo>
                    <a:pt x="693589" y="1058840"/>
                  </a:lnTo>
                  <a:lnTo>
                    <a:pt x="658368" y="1077796"/>
                  </a:lnTo>
                  <a:lnTo>
                    <a:pt x="625856" y="1061548"/>
                  </a:lnTo>
                  <a:lnTo>
                    <a:pt x="639402" y="1110292"/>
                  </a:lnTo>
                  <a:lnTo>
                    <a:pt x="633984" y="1159037"/>
                  </a:lnTo>
                  <a:lnTo>
                    <a:pt x="609600" y="1183409"/>
                  </a:lnTo>
                  <a:lnTo>
                    <a:pt x="620437" y="1237570"/>
                  </a:lnTo>
                  <a:lnTo>
                    <a:pt x="639402" y="1261942"/>
                  </a:lnTo>
                  <a:lnTo>
                    <a:pt x="620437" y="1291731"/>
                  </a:lnTo>
                  <a:lnTo>
                    <a:pt x="639402" y="1324227"/>
                  </a:lnTo>
                  <a:lnTo>
                    <a:pt x="633984" y="1359431"/>
                  </a:lnTo>
                  <a:lnTo>
                    <a:pt x="682752" y="1354015"/>
                  </a:lnTo>
                  <a:lnTo>
                    <a:pt x="717973" y="1389220"/>
                  </a:lnTo>
                  <a:lnTo>
                    <a:pt x="755904" y="1383803"/>
                  </a:lnTo>
                  <a:lnTo>
                    <a:pt x="791125" y="1408176"/>
                  </a:lnTo>
                  <a:lnTo>
                    <a:pt x="796544" y="1364847"/>
                  </a:lnTo>
                  <a:lnTo>
                    <a:pt x="804672" y="1335059"/>
                  </a:lnTo>
                  <a:lnTo>
                    <a:pt x="839893" y="1297146"/>
                  </a:lnTo>
                  <a:lnTo>
                    <a:pt x="918464" y="1316103"/>
                  </a:lnTo>
                  <a:lnTo>
                    <a:pt x="945557" y="1286314"/>
                  </a:lnTo>
                  <a:lnTo>
                    <a:pt x="1016000" y="1286314"/>
                  </a:lnTo>
                  <a:lnTo>
                    <a:pt x="1040384" y="1256526"/>
                  </a:lnTo>
                  <a:lnTo>
                    <a:pt x="1083733" y="1267358"/>
                  </a:lnTo>
                  <a:lnTo>
                    <a:pt x="1121664" y="1226738"/>
                  </a:lnTo>
                  <a:lnTo>
                    <a:pt x="1140629" y="1237570"/>
                  </a:lnTo>
                  <a:lnTo>
                    <a:pt x="1165013" y="1194241"/>
                  </a:lnTo>
                  <a:lnTo>
                    <a:pt x="1205653" y="1183409"/>
                  </a:lnTo>
                  <a:lnTo>
                    <a:pt x="1205653" y="1159037"/>
                  </a:lnTo>
                  <a:lnTo>
                    <a:pt x="1232747" y="1169869"/>
                  </a:lnTo>
                  <a:lnTo>
                    <a:pt x="1238165" y="1126541"/>
                  </a:lnTo>
                  <a:lnTo>
                    <a:pt x="1281514" y="1126541"/>
                  </a:lnTo>
                  <a:lnTo>
                    <a:pt x="1297770" y="1077796"/>
                  </a:lnTo>
                  <a:lnTo>
                    <a:pt x="1335701" y="1107584"/>
                  </a:lnTo>
                  <a:lnTo>
                    <a:pt x="1389888" y="1085920"/>
                  </a:lnTo>
                  <a:lnTo>
                    <a:pt x="1425109" y="1110292"/>
                  </a:lnTo>
                  <a:lnTo>
                    <a:pt x="1468458" y="1091336"/>
                  </a:lnTo>
                  <a:lnTo>
                    <a:pt x="1498261" y="1115708"/>
                  </a:lnTo>
                  <a:lnTo>
                    <a:pt x="1536192" y="1096752"/>
                  </a:lnTo>
                  <a:lnTo>
                    <a:pt x="1595797" y="1102168"/>
                  </a:lnTo>
                  <a:lnTo>
                    <a:pt x="1644565" y="1126541"/>
                  </a:lnTo>
                  <a:lnTo>
                    <a:pt x="1687914" y="1096752"/>
                  </a:lnTo>
                  <a:lnTo>
                    <a:pt x="1744810" y="1110292"/>
                  </a:lnTo>
                  <a:lnTo>
                    <a:pt x="1790869" y="1134665"/>
                  </a:lnTo>
                  <a:lnTo>
                    <a:pt x="1790869" y="1175285"/>
                  </a:lnTo>
                  <a:lnTo>
                    <a:pt x="1834218" y="1156329"/>
                  </a:lnTo>
                  <a:lnTo>
                    <a:pt x="1877568" y="1194241"/>
                  </a:lnTo>
                  <a:lnTo>
                    <a:pt x="1926336" y="1194241"/>
                  </a:lnTo>
                  <a:lnTo>
                    <a:pt x="1950720" y="1226738"/>
                  </a:lnTo>
                  <a:lnTo>
                    <a:pt x="1994069" y="1207781"/>
                  </a:lnTo>
                  <a:lnTo>
                    <a:pt x="2032000" y="1232154"/>
                  </a:lnTo>
                  <a:lnTo>
                    <a:pt x="2067221" y="1280898"/>
                  </a:lnTo>
                  <a:lnTo>
                    <a:pt x="2029291" y="1305270"/>
                  </a:lnTo>
                  <a:lnTo>
                    <a:pt x="2053674" y="1335059"/>
                  </a:lnTo>
                  <a:lnTo>
                    <a:pt x="2042837" y="1372971"/>
                  </a:lnTo>
                  <a:lnTo>
                    <a:pt x="2080768" y="1378387"/>
                  </a:lnTo>
                  <a:lnTo>
                    <a:pt x="2080768" y="1413592"/>
                  </a:lnTo>
                  <a:lnTo>
                    <a:pt x="2129536" y="1413592"/>
                  </a:lnTo>
                  <a:lnTo>
                    <a:pt x="2140373" y="1451504"/>
                  </a:lnTo>
                  <a:lnTo>
                    <a:pt x="2183722" y="1462336"/>
                  </a:lnTo>
                  <a:lnTo>
                    <a:pt x="2208106" y="1494832"/>
                  </a:lnTo>
                  <a:lnTo>
                    <a:pt x="2237909" y="1467752"/>
                  </a:lnTo>
                  <a:lnTo>
                    <a:pt x="2248746" y="1402759"/>
                  </a:lnTo>
                  <a:lnTo>
                    <a:pt x="2316480" y="1370263"/>
                  </a:lnTo>
                  <a:lnTo>
                    <a:pt x="2316480" y="1321519"/>
                  </a:lnTo>
                  <a:lnTo>
                    <a:pt x="2340864" y="1297146"/>
                  </a:lnTo>
                  <a:lnTo>
                    <a:pt x="2348992" y="1242986"/>
                  </a:lnTo>
                  <a:lnTo>
                    <a:pt x="2395050" y="1213197"/>
                  </a:lnTo>
                  <a:lnTo>
                    <a:pt x="2370667" y="1169869"/>
                  </a:lnTo>
                  <a:lnTo>
                    <a:pt x="2397760" y="1134665"/>
                  </a:lnTo>
                  <a:lnTo>
                    <a:pt x="2384213" y="1091336"/>
                  </a:lnTo>
                  <a:lnTo>
                    <a:pt x="2419434" y="1061548"/>
                  </a:lnTo>
                  <a:lnTo>
                    <a:pt x="2397760" y="1034468"/>
                  </a:lnTo>
                  <a:lnTo>
                    <a:pt x="2408597" y="999263"/>
                  </a:lnTo>
                  <a:lnTo>
                    <a:pt x="2370667" y="999263"/>
                  </a:lnTo>
                  <a:lnTo>
                    <a:pt x="2359829" y="955935"/>
                  </a:lnTo>
                  <a:lnTo>
                    <a:pt x="2321898" y="955935"/>
                  </a:lnTo>
                  <a:lnTo>
                    <a:pt x="2321898" y="926146"/>
                  </a:lnTo>
                  <a:lnTo>
                    <a:pt x="2286677" y="896358"/>
                  </a:lnTo>
                  <a:lnTo>
                    <a:pt x="2311061" y="858446"/>
                  </a:lnTo>
                  <a:lnTo>
                    <a:pt x="2297515" y="823241"/>
                  </a:lnTo>
                  <a:lnTo>
                    <a:pt x="2335445" y="790745"/>
                  </a:lnTo>
                  <a:lnTo>
                    <a:pt x="2311061" y="774497"/>
                  </a:lnTo>
                  <a:lnTo>
                    <a:pt x="2321898" y="731168"/>
                  </a:lnTo>
                  <a:lnTo>
                    <a:pt x="2267712" y="682423"/>
                  </a:lnTo>
                  <a:lnTo>
                    <a:pt x="2237909" y="658051"/>
                  </a:lnTo>
                  <a:lnTo>
                    <a:pt x="2218944" y="706796"/>
                  </a:lnTo>
                  <a:lnTo>
                    <a:pt x="2170176" y="712212"/>
                  </a:lnTo>
                  <a:lnTo>
                    <a:pt x="2178304" y="760956"/>
                  </a:lnTo>
                  <a:lnTo>
                    <a:pt x="2153920" y="779913"/>
                  </a:lnTo>
                  <a:lnTo>
                    <a:pt x="2145792" y="809701"/>
                  </a:lnTo>
                  <a:lnTo>
                    <a:pt x="2110571" y="785329"/>
                  </a:lnTo>
                  <a:lnTo>
                    <a:pt x="2110571" y="725752"/>
                  </a:lnTo>
                  <a:lnTo>
                    <a:pt x="2080768" y="742000"/>
                  </a:lnTo>
                  <a:lnTo>
                    <a:pt x="2080768" y="698672"/>
                  </a:lnTo>
                  <a:lnTo>
                    <a:pt x="2037418" y="717628"/>
                  </a:lnTo>
                  <a:lnTo>
                    <a:pt x="1988650" y="712212"/>
                  </a:lnTo>
                  <a:lnTo>
                    <a:pt x="2004906" y="677008"/>
                  </a:lnTo>
                  <a:lnTo>
                    <a:pt x="2018453" y="633679"/>
                  </a:lnTo>
                  <a:lnTo>
                    <a:pt x="2056384" y="649927"/>
                  </a:lnTo>
                  <a:lnTo>
                    <a:pt x="2080768" y="633679"/>
                  </a:lnTo>
                  <a:lnTo>
                    <a:pt x="2115989" y="639095"/>
                  </a:lnTo>
                  <a:lnTo>
                    <a:pt x="2151210" y="668884"/>
                  </a:lnTo>
                  <a:lnTo>
                    <a:pt x="2153920" y="628263"/>
                  </a:lnTo>
                  <a:lnTo>
                    <a:pt x="2194560" y="625555"/>
                  </a:lnTo>
                  <a:lnTo>
                    <a:pt x="2218944" y="576810"/>
                  </a:lnTo>
                  <a:lnTo>
                    <a:pt x="2189141" y="576810"/>
                  </a:lnTo>
                  <a:lnTo>
                    <a:pt x="2175594" y="536190"/>
                  </a:lnTo>
                  <a:lnTo>
                    <a:pt x="2126827" y="552438"/>
                  </a:lnTo>
                  <a:lnTo>
                    <a:pt x="2105152" y="503694"/>
                  </a:lnTo>
                  <a:lnTo>
                    <a:pt x="2061803" y="506402"/>
                  </a:lnTo>
                  <a:lnTo>
                    <a:pt x="2056384" y="463073"/>
                  </a:lnTo>
                  <a:lnTo>
                    <a:pt x="2037418" y="400788"/>
                  </a:lnTo>
                  <a:lnTo>
                    <a:pt x="1980522" y="389956"/>
                  </a:lnTo>
                  <a:lnTo>
                    <a:pt x="1956138" y="357460"/>
                  </a:lnTo>
                  <a:lnTo>
                    <a:pt x="1907370" y="371000"/>
                  </a:lnTo>
                  <a:lnTo>
                    <a:pt x="1853184" y="360168"/>
                  </a:lnTo>
                  <a:lnTo>
                    <a:pt x="1839637" y="389956"/>
                  </a:lnTo>
                  <a:lnTo>
                    <a:pt x="1809835" y="381832"/>
                  </a:lnTo>
                  <a:lnTo>
                    <a:pt x="1774613" y="341212"/>
                  </a:lnTo>
                  <a:lnTo>
                    <a:pt x="1780032" y="303299"/>
                  </a:lnTo>
                  <a:lnTo>
                    <a:pt x="1769194" y="262679"/>
                  </a:lnTo>
                  <a:lnTo>
                    <a:pt x="1731264" y="235599"/>
                  </a:lnTo>
                  <a:lnTo>
                    <a:pt x="1736682" y="176022"/>
                  </a:lnTo>
                  <a:lnTo>
                    <a:pt x="1701461" y="146234"/>
                  </a:lnTo>
                  <a:lnTo>
                    <a:pt x="1696043" y="113737"/>
                  </a:lnTo>
                  <a:lnTo>
                    <a:pt x="1658112" y="138110"/>
                  </a:lnTo>
                  <a:lnTo>
                    <a:pt x="1620181" y="119153"/>
                  </a:lnTo>
                  <a:lnTo>
                    <a:pt x="1584960" y="151650"/>
                  </a:lnTo>
                  <a:lnTo>
                    <a:pt x="1560576" y="132693"/>
                  </a:lnTo>
                  <a:lnTo>
                    <a:pt x="1492843" y="143526"/>
                  </a:lnTo>
                  <a:lnTo>
                    <a:pt x="1449493" y="113737"/>
                  </a:lnTo>
                  <a:lnTo>
                    <a:pt x="1452203" y="83949"/>
                  </a:lnTo>
                  <a:lnTo>
                    <a:pt x="1414272" y="102905"/>
                  </a:lnTo>
                  <a:lnTo>
                    <a:pt x="1389888" y="73117"/>
                  </a:lnTo>
                  <a:lnTo>
                    <a:pt x="1341120" y="78533"/>
                  </a:lnTo>
                  <a:lnTo>
                    <a:pt x="1322155" y="46037"/>
                  </a:lnTo>
                  <a:lnTo>
                    <a:pt x="1262549" y="48745"/>
                  </a:lnTo>
                  <a:lnTo>
                    <a:pt x="1238165" y="10832"/>
                  </a:lnTo>
                  <a:lnTo>
                    <a:pt x="1200235" y="29788"/>
                  </a:lnTo>
                  <a:lnTo>
                    <a:pt x="1156885" y="10832"/>
                  </a:lnTo>
                  <a:lnTo>
                    <a:pt x="1127082" y="29788"/>
                  </a:lnTo>
                  <a:lnTo>
                    <a:pt x="1089152" y="0"/>
                  </a:lnTo>
                  <a:lnTo>
                    <a:pt x="1083733" y="54161"/>
                  </a:lnTo>
                  <a:lnTo>
                    <a:pt x="1043093" y="64993"/>
                  </a:lnTo>
                  <a:lnTo>
                    <a:pt x="1016000" y="108321"/>
                  </a:lnTo>
                  <a:lnTo>
                    <a:pt x="967232" y="94781"/>
                  </a:lnTo>
                  <a:lnTo>
                    <a:pt x="926592" y="119153"/>
                  </a:lnTo>
                  <a:lnTo>
                    <a:pt x="877824" y="97489"/>
                  </a:lnTo>
                  <a:lnTo>
                    <a:pt x="823637" y="127278"/>
                  </a:lnTo>
                  <a:lnTo>
                    <a:pt x="774869" y="97489"/>
                  </a:lnTo>
                  <a:lnTo>
                    <a:pt x="723392" y="127278"/>
                  </a:lnTo>
                  <a:lnTo>
                    <a:pt x="658368" y="97489"/>
                  </a:lnTo>
                  <a:lnTo>
                    <a:pt x="625856" y="143526"/>
                  </a:lnTo>
                  <a:lnTo>
                    <a:pt x="579797" y="119153"/>
                  </a:lnTo>
                  <a:lnTo>
                    <a:pt x="536448" y="132693"/>
                  </a:lnTo>
                  <a:lnTo>
                    <a:pt x="487680" y="119153"/>
                  </a:lnTo>
                  <a:lnTo>
                    <a:pt x="503936" y="176022"/>
                  </a:lnTo>
                  <a:lnTo>
                    <a:pt x="463296" y="200394"/>
                  </a:lnTo>
                  <a:lnTo>
                    <a:pt x="479552" y="238307"/>
                  </a:lnTo>
                  <a:lnTo>
                    <a:pt x="457877" y="297883"/>
                  </a:lnTo>
                  <a:lnTo>
                    <a:pt x="493099" y="322256"/>
                  </a:lnTo>
                  <a:lnTo>
                    <a:pt x="449749" y="360168"/>
                  </a:lnTo>
                  <a:lnTo>
                    <a:pt x="390144" y="384540"/>
                  </a:lnTo>
                  <a:lnTo>
                    <a:pt x="346795" y="425161"/>
                  </a:lnTo>
                  <a:lnTo>
                    <a:pt x="284480" y="425161"/>
                  </a:lnTo>
                  <a:lnTo>
                    <a:pt x="265515" y="457657"/>
                  </a:lnTo>
                  <a:lnTo>
                    <a:pt x="235712" y="449533"/>
                  </a:lnTo>
                  <a:lnTo>
                    <a:pt x="205910" y="492861"/>
                  </a:lnTo>
                  <a:lnTo>
                    <a:pt x="167979" y="517234"/>
                  </a:lnTo>
                  <a:lnTo>
                    <a:pt x="170688" y="552438"/>
                  </a:lnTo>
                  <a:lnTo>
                    <a:pt x="138176" y="565978"/>
                  </a:lnTo>
                  <a:lnTo>
                    <a:pt x="143595" y="614723"/>
                  </a:lnTo>
                  <a:lnTo>
                    <a:pt x="108373" y="633679"/>
                  </a:lnTo>
                  <a:lnTo>
                    <a:pt x="143595" y="668884"/>
                  </a:lnTo>
                  <a:lnTo>
                    <a:pt x="138176" y="706796"/>
                  </a:lnTo>
                  <a:lnTo>
                    <a:pt x="176107" y="720336"/>
                  </a:lnTo>
                  <a:lnTo>
                    <a:pt x="176107" y="760956"/>
                  </a:lnTo>
                  <a:lnTo>
                    <a:pt x="216747" y="804285"/>
                  </a:lnTo>
                  <a:lnTo>
                    <a:pt x="170688" y="817825"/>
                  </a:lnTo>
                  <a:lnTo>
                    <a:pt x="127339" y="804285"/>
                  </a:lnTo>
                  <a:lnTo>
                    <a:pt x="127339" y="839489"/>
                  </a:lnTo>
                  <a:lnTo>
                    <a:pt x="94827" y="858446"/>
                  </a:lnTo>
                  <a:lnTo>
                    <a:pt x="94827" y="901774"/>
                  </a:lnTo>
                  <a:lnTo>
                    <a:pt x="59605" y="915314"/>
                  </a:lnTo>
                  <a:lnTo>
                    <a:pt x="83989" y="945102"/>
                  </a:lnTo>
                  <a:lnTo>
                    <a:pt x="70443" y="974891"/>
                  </a:lnTo>
                  <a:lnTo>
                    <a:pt x="89408" y="1004679"/>
                  </a:lnTo>
                  <a:lnTo>
                    <a:pt x="78571" y="1058840"/>
                  </a:lnTo>
                  <a:lnTo>
                    <a:pt x="70443" y="1115708"/>
                  </a:lnTo>
                  <a:lnTo>
                    <a:pt x="46059" y="1134665"/>
                  </a:lnTo>
                  <a:lnTo>
                    <a:pt x="46059" y="1183409"/>
                  </a:lnTo>
                  <a:lnTo>
                    <a:pt x="0" y="1207781"/>
                  </a:lnTo>
                  <a:lnTo>
                    <a:pt x="48768" y="1232154"/>
                  </a:lnTo>
                  <a:lnTo>
                    <a:pt x="46059" y="1272774"/>
                  </a:lnTo>
                  <a:lnTo>
                    <a:pt x="83989" y="1280898"/>
                  </a:lnTo>
                  <a:lnTo>
                    <a:pt x="97536" y="1321519"/>
                  </a:lnTo>
                  <a:lnTo>
                    <a:pt x="138176" y="1321519"/>
                  </a:lnTo>
                  <a:lnTo>
                    <a:pt x="146304" y="1359431"/>
                  </a:lnTo>
                  <a:lnTo>
                    <a:pt x="216747" y="1345891"/>
                  </a:lnTo>
                  <a:lnTo>
                    <a:pt x="260096" y="1372971"/>
                  </a:lnTo>
                  <a:lnTo>
                    <a:pt x="316992" y="1345891"/>
                  </a:lnTo>
                  <a:lnTo>
                    <a:pt x="363051" y="1370263"/>
                  </a:lnTo>
                  <a:lnTo>
                    <a:pt x="376597" y="1335059"/>
                  </a:lnTo>
                  <a:lnTo>
                    <a:pt x="409109" y="1324227"/>
                  </a:lnTo>
                  <a:lnTo>
                    <a:pt x="409109" y="1275482"/>
                  </a:lnTo>
                  <a:lnTo>
                    <a:pt x="449749" y="1242986"/>
                  </a:lnTo>
                  <a:close/>
                </a:path>
              </a:pathLst>
            </a:custGeom>
            <a:noFill/>
            <a:ln w="9525" cap="sq" cmpd="sng">
              <a:solidFill>
                <a:srgbClr val="005F00"/>
              </a:solidFill>
              <a:prstDash val="solid"/>
              <a:miter lim="127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4" name="Google Shape;834;p44"/>
            <p:cNvSpPr/>
            <p:nvPr/>
          </p:nvSpPr>
          <p:spPr>
            <a:xfrm>
              <a:off x="4215384" y="3500628"/>
              <a:ext cx="0" cy="476250"/>
            </a:xfrm>
            <a:custGeom>
              <a:avLst/>
              <a:gdLst/>
              <a:ahLst/>
              <a:cxnLst/>
              <a:rect l="l" t="t" r="r" b="b"/>
              <a:pathLst>
                <a:path w="120000" h="476250" extrusionOk="0">
                  <a:moveTo>
                    <a:pt x="0" y="0"/>
                  </a:moveTo>
                  <a:lnTo>
                    <a:pt x="0" y="476250"/>
                  </a:lnTo>
                </a:path>
              </a:pathLst>
            </a:custGeom>
            <a:noFill/>
            <a:ln w="38100"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5" name="Google Shape;835;p44"/>
            <p:cNvSpPr/>
            <p:nvPr/>
          </p:nvSpPr>
          <p:spPr>
            <a:xfrm>
              <a:off x="4158241" y="3957831"/>
              <a:ext cx="114300" cy="114300"/>
            </a:xfrm>
            <a:custGeom>
              <a:avLst/>
              <a:gdLst/>
              <a:ahLst/>
              <a:cxnLst/>
              <a:rect l="l" t="t" r="r" b="b"/>
              <a:pathLst>
                <a:path w="114300" h="114300" extrusionOk="0">
                  <a:moveTo>
                    <a:pt x="0" y="0"/>
                  </a:moveTo>
                  <a:lnTo>
                    <a:pt x="114300" y="0"/>
                  </a:lnTo>
                  <a:lnTo>
                    <a:pt x="57150" y="114300"/>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pic>
          <p:nvPicPr>
            <p:cNvPr id="836" name="Google Shape;836;p44"/>
            <p:cNvPicPr preferRelativeResize="0"/>
            <p:nvPr/>
          </p:nvPicPr>
          <p:blipFill rotWithShape="1">
            <a:blip r:embed="rId3">
              <a:alphaModFix/>
            </a:blip>
            <a:srcRect/>
            <a:stretch/>
          </p:blipFill>
          <p:spPr>
            <a:xfrm>
              <a:off x="3382518" y="3412998"/>
              <a:ext cx="574548" cy="679704"/>
            </a:xfrm>
            <a:prstGeom prst="rect">
              <a:avLst/>
            </a:prstGeom>
            <a:noFill/>
            <a:ln>
              <a:noFill/>
            </a:ln>
          </p:spPr>
        </p:pic>
        <p:sp>
          <p:nvSpPr>
            <p:cNvPr id="837" name="Google Shape;837;p44"/>
            <p:cNvSpPr/>
            <p:nvPr/>
          </p:nvSpPr>
          <p:spPr>
            <a:xfrm>
              <a:off x="3572923" y="3587335"/>
              <a:ext cx="225393" cy="38103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FF0000"/>
                  </a:solidFill>
                  <a:latin typeface="Century Gothic"/>
                  <a:ea typeface="Century Gothic"/>
                  <a:cs typeface="Century Gothic"/>
                  <a:sym typeface="Century Gothic"/>
                </a:rPr>
                <a:t>5</a:t>
              </a:r>
              <a:endParaRPr sz="1100">
                <a:solidFill>
                  <a:srgbClr val="000000"/>
                </a:solidFill>
                <a:latin typeface="Century Gothic"/>
                <a:ea typeface="Century Gothic"/>
                <a:cs typeface="Century Gothic"/>
                <a:sym typeface="Century Gothic"/>
              </a:endParaRPr>
            </a:p>
          </p:txBody>
        </p:sp>
        <p:pic>
          <p:nvPicPr>
            <p:cNvPr id="838" name="Google Shape;838;p44"/>
            <p:cNvPicPr preferRelativeResize="0"/>
            <p:nvPr/>
          </p:nvPicPr>
          <p:blipFill rotWithShape="1">
            <a:blip r:embed="rId4">
              <a:alphaModFix/>
            </a:blip>
            <a:srcRect/>
            <a:stretch/>
          </p:blipFill>
          <p:spPr>
            <a:xfrm>
              <a:off x="3551682" y="3412998"/>
              <a:ext cx="659892" cy="679704"/>
            </a:xfrm>
            <a:prstGeom prst="rect">
              <a:avLst/>
            </a:prstGeom>
            <a:noFill/>
            <a:ln>
              <a:noFill/>
            </a:ln>
          </p:spPr>
        </p:pic>
        <p:sp>
          <p:nvSpPr>
            <p:cNvPr id="839" name="Google Shape;839;p44"/>
            <p:cNvSpPr/>
            <p:nvPr/>
          </p:nvSpPr>
          <p:spPr>
            <a:xfrm>
              <a:off x="3742086" y="3587335"/>
              <a:ext cx="337685" cy="38103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FF0000"/>
                  </a:solidFill>
                  <a:latin typeface="Century Gothic"/>
                  <a:ea typeface="Century Gothic"/>
                  <a:cs typeface="Century Gothic"/>
                  <a:sym typeface="Century Gothic"/>
                </a:rPr>
                <a:t>m</a:t>
              </a:r>
              <a:endParaRPr sz="1100">
                <a:solidFill>
                  <a:srgbClr val="000000"/>
                </a:solidFill>
                <a:latin typeface="Century Gothic"/>
                <a:ea typeface="Century Gothic"/>
                <a:cs typeface="Century Gothic"/>
                <a:sym typeface="Century Gothic"/>
              </a:endParaRPr>
            </a:p>
          </p:txBody>
        </p:sp>
        <p:sp>
          <p:nvSpPr>
            <p:cNvPr id="840" name="Google Shape;840;p44"/>
            <p:cNvSpPr/>
            <p:nvPr/>
          </p:nvSpPr>
          <p:spPr>
            <a:xfrm>
              <a:off x="6000750" y="3856482"/>
              <a:ext cx="1143000" cy="533400"/>
            </a:xfrm>
            <a:custGeom>
              <a:avLst/>
              <a:gdLst/>
              <a:ahLst/>
              <a:cxnLst/>
              <a:rect l="l" t="t" r="r" b="b"/>
              <a:pathLst>
                <a:path w="1143000" h="533400" extrusionOk="0">
                  <a:moveTo>
                    <a:pt x="0" y="0"/>
                  </a:moveTo>
                  <a:lnTo>
                    <a:pt x="1143000" y="0"/>
                  </a:lnTo>
                  <a:lnTo>
                    <a:pt x="1143000" y="533400"/>
                  </a:lnTo>
                  <a:lnTo>
                    <a:pt x="0" y="533400"/>
                  </a:lnTo>
                  <a:lnTo>
                    <a:pt x="0" y="0"/>
                  </a:lnTo>
                </a:path>
              </a:pathLst>
            </a:custGeom>
            <a:solidFill>
              <a:srgbClr val="008000"/>
            </a:solidFill>
            <a:ln w="12175" cap="flat" cmpd="sng">
              <a:solidFill>
                <a:srgbClr val="008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pic>
          <p:nvPicPr>
            <p:cNvPr id="841" name="Google Shape;841;p44"/>
            <p:cNvPicPr preferRelativeResize="0"/>
            <p:nvPr/>
          </p:nvPicPr>
          <p:blipFill rotWithShape="1">
            <a:blip r:embed="rId5">
              <a:alphaModFix/>
            </a:blip>
            <a:srcRect/>
            <a:stretch/>
          </p:blipFill>
          <p:spPr>
            <a:xfrm>
              <a:off x="6084570" y="3841242"/>
              <a:ext cx="743712" cy="679704"/>
            </a:xfrm>
            <a:prstGeom prst="rect">
              <a:avLst/>
            </a:prstGeom>
            <a:noFill/>
            <a:ln>
              <a:noFill/>
            </a:ln>
          </p:spPr>
        </p:pic>
        <p:sp>
          <p:nvSpPr>
            <p:cNvPr id="842" name="Google Shape;842;p44"/>
            <p:cNvSpPr/>
            <p:nvPr/>
          </p:nvSpPr>
          <p:spPr>
            <a:xfrm>
              <a:off x="6275134" y="4015960"/>
              <a:ext cx="450382" cy="38103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FF0000"/>
                  </a:solidFill>
                  <a:latin typeface="Century Gothic"/>
                  <a:ea typeface="Century Gothic"/>
                  <a:cs typeface="Century Gothic"/>
                  <a:sym typeface="Century Gothic"/>
                </a:rPr>
                <a:t>15</a:t>
              </a:r>
              <a:endParaRPr sz="1100">
                <a:solidFill>
                  <a:srgbClr val="000000"/>
                </a:solidFill>
                <a:latin typeface="Century Gothic"/>
                <a:ea typeface="Century Gothic"/>
                <a:cs typeface="Century Gothic"/>
                <a:sym typeface="Century Gothic"/>
              </a:endParaRPr>
            </a:p>
          </p:txBody>
        </p:sp>
        <p:pic>
          <p:nvPicPr>
            <p:cNvPr id="843" name="Google Shape;843;p44"/>
            <p:cNvPicPr preferRelativeResize="0"/>
            <p:nvPr/>
          </p:nvPicPr>
          <p:blipFill rotWithShape="1">
            <a:blip r:embed="rId6">
              <a:alphaModFix/>
            </a:blip>
            <a:srcRect/>
            <a:stretch/>
          </p:blipFill>
          <p:spPr>
            <a:xfrm>
              <a:off x="6422898" y="3841242"/>
              <a:ext cx="659892" cy="679704"/>
            </a:xfrm>
            <a:prstGeom prst="rect">
              <a:avLst/>
            </a:prstGeom>
            <a:noFill/>
            <a:ln>
              <a:noFill/>
            </a:ln>
          </p:spPr>
        </p:pic>
        <p:sp>
          <p:nvSpPr>
            <p:cNvPr id="844" name="Google Shape;844;p44"/>
            <p:cNvSpPr/>
            <p:nvPr/>
          </p:nvSpPr>
          <p:spPr>
            <a:xfrm>
              <a:off x="6613462" y="4015960"/>
              <a:ext cx="337685" cy="38103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FF0000"/>
                  </a:solidFill>
                  <a:latin typeface="Century Gothic"/>
                  <a:ea typeface="Century Gothic"/>
                  <a:cs typeface="Century Gothic"/>
                  <a:sym typeface="Century Gothic"/>
                </a:rPr>
                <a:t>m</a:t>
              </a:r>
              <a:endParaRPr sz="1100">
                <a:solidFill>
                  <a:srgbClr val="000000"/>
                </a:solidFill>
                <a:latin typeface="Century Gothic"/>
                <a:ea typeface="Century Gothic"/>
                <a:cs typeface="Century Gothic"/>
                <a:sym typeface="Century Gothic"/>
              </a:endParaRPr>
            </a:p>
          </p:txBody>
        </p:sp>
        <p:sp>
          <p:nvSpPr>
            <p:cNvPr id="845" name="Google Shape;845;p44"/>
            <p:cNvSpPr/>
            <p:nvPr/>
          </p:nvSpPr>
          <p:spPr>
            <a:xfrm>
              <a:off x="4215384" y="3500628"/>
              <a:ext cx="2483955" cy="1104303"/>
            </a:xfrm>
            <a:custGeom>
              <a:avLst/>
              <a:gdLst/>
              <a:ahLst/>
              <a:cxnLst/>
              <a:rect l="l" t="t" r="r" b="b"/>
              <a:pathLst>
                <a:path w="2483955" h="1104303" extrusionOk="0">
                  <a:moveTo>
                    <a:pt x="0" y="0"/>
                  </a:moveTo>
                  <a:lnTo>
                    <a:pt x="2483955" y="1104303"/>
                  </a:lnTo>
                </a:path>
              </a:pathLst>
            </a:custGeom>
            <a:noFill/>
            <a:ln w="38100"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46" name="Google Shape;846;p44"/>
            <p:cNvSpPr/>
            <p:nvPr/>
          </p:nvSpPr>
          <p:spPr>
            <a:xfrm>
              <a:off x="6658719" y="4544970"/>
              <a:ext cx="127660" cy="104445"/>
            </a:xfrm>
            <a:custGeom>
              <a:avLst/>
              <a:gdLst/>
              <a:ahLst/>
              <a:cxnLst/>
              <a:rect l="l" t="t" r="r" b="b"/>
              <a:pathLst>
                <a:path w="127660" h="104445" extrusionOk="0">
                  <a:moveTo>
                    <a:pt x="46431" y="0"/>
                  </a:moveTo>
                  <a:lnTo>
                    <a:pt x="127660" y="98654"/>
                  </a:lnTo>
                  <a:lnTo>
                    <a:pt x="0" y="104445"/>
                  </a:lnTo>
                  <a:lnTo>
                    <a:pt x="4643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grpSp>
      <p:sp>
        <p:nvSpPr>
          <p:cNvPr id="847" name="Google Shape;847;p44"/>
          <p:cNvSpPr/>
          <p:nvPr/>
        </p:nvSpPr>
        <p:spPr>
          <a:xfrm>
            <a:off x="1198771" y="762862"/>
            <a:ext cx="4387740" cy="526041"/>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2800" b="1">
                <a:solidFill>
                  <a:srgbClr val="000000"/>
                </a:solidFill>
                <a:latin typeface="Century Gothic"/>
                <a:ea typeface="Century Gothic"/>
                <a:cs typeface="Century Gothic"/>
                <a:sym typeface="Century Gothic"/>
              </a:rPr>
              <a:t>5m – 25m Equip &amp; Visual</a:t>
            </a:r>
            <a:endParaRPr/>
          </a:p>
        </p:txBody>
      </p:sp>
      <p:sp>
        <p:nvSpPr>
          <p:cNvPr id="848" name="Google Shape;848;p44"/>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44"/>
          <p:cNvSpPr/>
          <p:nvPr/>
        </p:nvSpPr>
        <p:spPr>
          <a:xfrm>
            <a:off x="10168162" y="4674459"/>
            <a:ext cx="1756008" cy="933122"/>
          </a:xfrm>
          <a:prstGeom prst="rect">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entury Gothic"/>
                <a:ea typeface="Century Gothic"/>
                <a:cs typeface="Century Gothic"/>
                <a:sym typeface="Century Gothic"/>
              </a:rPr>
              <a:t>Start Point</a:t>
            </a:r>
            <a:endParaRPr/>
          </a:p>
        </p:txBody>
      </p:sp>
      <p:sp>
        <p:nvSpPr>
          <p:cNvPr id="850" name="Google Shape;850;p44"/>
          <p:cNvSpPr/>
          <p:nvPr/>
        </p:nvSpPr>
        <p:spPr>
          <a:xfrm>
            <a:off x="5886450" y="3170749"/>
            <a:ext cx="839845" cy="844673"/>
          </a:xfrm>
          <a:prstGeom prst="rect">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End Point</a:t>
            </a:r>
            <a:endParaRPr/>
          </a:p>
        </p:txBody>
      </p:sp>
      <p:sp>
        <p:nvSpPr>
          <p:cNvPr id="851" name="Google Shape;851;p44"/>
          <p:cNvSpPr txBox="1"/>
          <p:nvPr/>
        </p:nvSpPr>
        <p:spPr>
          <a:xfrm>
            <a:off x="410817" y="5915342"/>
            <a:ext cx="517569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Starting at the center of the reference point and spiraling in to the 25 m point</a:t>
            </a:r>
            <a:endParaRPr sz="2000">
              <a:solidFill>
                <a:schemeClr val="dk1"/>
              </a:solidFill>
              <a:latin typeface="Century Gothic"/>
              <a:ea typeface="Century Gothic"/>
              <a:cs typeface="Century Gothic"/>
              <a:sym typeface="Century Gothic"/>
            </a:endParaRPr>
          </a:p>
        </p:txBody>
      </p:sp>
      <p:sp>
        <p:nvSpPr>
          <p:cNvPr id="852" name="Google Shape;852;p44"/>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5"/>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45"/>
          <p:cNvSpPr/>
          <p:nvPr/>
        </p:nvSpPr>
        <p:spPr>
          <a:xfrm>
            <a:off x="1303028"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45"/>
          <p:cNvSpPr/>
          <p:nvPr/>
        </p:nvSpPr>
        <p:spPr>
          <a:xfrm>
            <a:off x="1303028"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45"/>
          <p:cNvSpPr/>
          <p:nvPr/>
        </p:nvSpPr>
        <p:spPr>
          <a:xfrm>
            <a:off x="2905159"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1</a:t>
            </a:r>
            <a:endParaRPr sz="1100">
              <a:solidFill>
                <a:srgbClr val="000000"/>
              </a:solidFill>
              <a:latin typeface="Calibri"/>
              <a:ea typeface="Calibri"/>
              <a:cs typeface="Calibri"/>
              <a:sym typeface="Calibri"/>
            </a:endParaRPr>
          </a:p>
        </p:txBody>
      </p:sp>
      <p:sp>
        <p:nvSpPr>
          <p:cNvPr id="861" name="Google Shape;861;p45"/>
          <p:cNvSpPr/>
          <p:nvPr/>
        </p:nvSpPr>
        <p:spPr>
          <a:xfrm>
            <a:off x="2540817" y="1610624"/>
            <a:ext cx="2533158"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Establish ICP</a:t>
            </a:r>
            <a:endParaRPr sz="1100">
              <a:solidFill>
                <a:srgbClr val="000000"/>
              </a:solidFill>
              <a:latin typeface="Calibri"/>
              <a:ea typeface="Calibri"/>
              <a:cs typeface="Calibri"/>
              <a:sym typeface="Calibri"/>
            </a:endParaRPr>
          </a:p>
        </p:txBody>
      </p:sp>
      <p:sp>
        <p:nvSpPr>
          <p:cNvPr id="862" name="Google Shape;862;p45"/>
          <p:cNvSpPr/>
          <p:nvPr/>
        </p:nvSpPr>
        <p:spPr>
          <a:xfrm>
            <a:off x="6383262"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45"/>
          <p:cNvSpPr/>
          <p:nvPr/>
        </p:nvSpPr>
        <p:spPr>
          <a:xfrm>
            <a:off x="6383262"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45"/>
          <p:cNvSpPr/>
          <p:nvPr/>
        </p:nvSpPr>
        <p:spPr>
          <a:xfrm>
            <a:off x="7984925"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2</a:t>
            </a:r>
            <a:endParaRPr sz="1100">
              <a:solidFill>
                <a:srgbClr val="000000"/>
              </a:solidFill>
              <a:latin typeface="Calibri"/>
              <a:ea typeface="Calibri"/>
              <a:cs typeface="Calibri"/>
              <a:sym typeface="Calibri"/>
            </a:endParaRPr>
          </a:p>
        </p:txBody>
      </p:sp>
      <p:sp>
        <p:nvSpPr>
          <p:cNvPr id="865" name="Google Shape;865;p45"/>
          <p:cNvSpPr/>
          <p:nvPr/>
        </p:nvSpPr>
        <p:spPr>
          <a:xfrm>
            <a:off x="6804085" y="1612849"/>
            <a:ext cx="4702115"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Select Reference Points</a:t>
            </a:r>
            <a:endParaRPr sz="1100">
              <a:solidFill>
                <a:srgbClr val="000000"/>
              </a:solidFill>
              <a:latin typeface="Calibri"/>
              <a:ea typeface="Calibri"/>
              <a:cs typeface="Calibri"/>
              <a:sym typeface="Calibri"/>
            </a:endParaRPr>
          </a:p>
        </p:txBody>
      </p:sp>
      <p:sp>
        <p:nvSpPr>
          <p:cNvPr id="866" name="Google Shape;866;p45"/>
          <p:cNvSpPr/>
          <p:nvPr/>
        </p:nvSpPr>
        <p:spPr>
          <a:xfrm>
            <a:off x="6383262" y="3117393"/>
            <a:ext cx="4379576" cy="1215022"/>
          </a:xfrm>
          <a:custGeom>
            <a:avLst/>
            <a:gdLst/>
            <a:ahLst/>
            <a:cxnLst/>
            <a:rect l="l" t="t" r="r" b="b"/>
            <a:pathLst>
              <a:path w="3572256" h="832104" extrusionOk="0">
                <a:moveTo>
                  <a:pt x="0" y="0"/>
                </a:moveTo>
                <a:lnTo>
                  <a:pt x="3572256" y="0"/>
                </a:lnTo>
                <a:lnTo>
                  <a:pt x="3572256" y="832104"/>
                </a:lnTo>
                <a:lnTo>
                  <a:pt x="0" y="832104"/>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45"/>
          <p:cNvSpPr/>
          <p:nvPr/>
        </p:nvSpPr>
        <p:spPr>
          <a:xfrm>
            <a:off x="6383262" y="3117393"/>
            <a:ext cx="4379576" cy="1215022"/>
          </a:xfrm>
          <a:custGeom>
            <a:avLst/>
            <a:gdLst/>
            <a:ahLst/>
            <a:cxnLst/>
            <a:rect l="l" t="t" r="r" b="b"/>
            <a:pathLst>
              <a:path w="3572256" h="832104" extrusionOk="0">
                <a:moveTo>
                  <a:pt x="0" y="832104"/>
                </a:moveTo>
                <a:lnTo>
                  <a:pt x="3572256" y="832104"/>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45"/>
          <p:cNvSpPr/>
          <p:nvPr/>
        </p:nvSpPr>
        <p:spPr>
          <a:xfrm>
            <a:off x="7984887" y="3267093"/>
            <a:ext cx="1561572"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3</a:t>
            </a:r>
            <a:endParaRPr sz="1100">
              <a:solidFill>
                <a:srgbClr val="000000"/>
              </a:solidFill>
              <a:latin typeface="Calibri"/>
              <a:ea typeface="Calibri"/>
              <a:cs typeface="Calibri"/>
              <a:sym typeface="Calibri"/>
            </a:endParaRPr>
          </a:p>
        </p:txBody>
      </p:sp>
      <p:sp>
        <p:nvSpPr>
          <p:cNvPr id="869" name="Google Shape;869;p45"/>
          <p:cNvSpPr/>
          <p:nvPr/>
        </p:nvSpPr>
        <p:spPr>
          <a:xfrm>
            <a:off x="7121678" y="3801169"/>
            <a:ext cx="3855725"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Walk the Boundary</a:t>
            </a:r>
            <a:endParaRPr sz="1100">
              <a:solidFill>
                <a:srgbClr val="000000"/>
              </a:solidFill>
              <a:latin typeface="Calibri"/>
              <a:ea typeface="Calibri"/>
              <a:cs typeface="Calibri"/>
              <a:sym typeface="Calibri"/>
            </a:endParaRPr>
          </a:p>
        </p:txBody>
      </p:sp>
      <p:sp>
        <p:nvSpPr>
          <p:cNvPr id="870" name="Google Shape;870;p45"/>
          <p:cNvSpPr/>
          <p:nvPr/>
        </p:nvSpPr>
        <p:spPr>
          <a:xfrm>
            <a:off x="1303028" y="3152999"/>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45"/>
          <p:cNvSpPr/>
          <p:nvPr/>
        </p:nvSpPr>
        <p:spPr>
          <a:xfrm>
            <a:off x="1303028" y="3152999"/>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45"/>
          <p:cNvSpPr/>
          <p:nvPr/>
        </p:nvSpPr>
        <p:spPr>
          <a:xfrm>
            <a:off x="2905159" y="3301863"/>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4</a:t>
            </a:r>
            <a:endParaRPr sz="1100">
              <a:solidFill>
                <a:srgbClr val="000000"/>
              </a:solidFill>
              <a:latin typeface="Calibri"/>
              <a:ea typeface="Calibri"/>
              <a:cs typeface="Calibri"/>
              <a:sym typeface="Calibri"/>
            </a:endParaRPr>
          </a:p>
        </p:txBody>
      </p:sp>
      <p:sp>
        <p:nvSpPr>
          <p:cNvPr id="873" name="Google Shape;873;p45"/>
          <p:cNvSpPr/>
          <p:nvPr/>
        </p:nvSpPr>
        <p:spPr>
          <a:xfrm>
            <a:off x="1672002" y="3835939"/>
            <a:ext cx="48412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Search Reference Points</a:t>
            </a:r>
            <a:endParaRPr sz="1100">
              <a:solidFill>
                <a:srgbClr val="000000"/>
              </a:solidFill>
              <a:latin typeface="Calibri"/>
              <a:ea typeface="Calibri"/>
              <a:cs typeface="Calibri"/>
              <a:sym typeface="Calibri"/>
            </a:endParaRPr>
          </a:p>
        </p:txBody>
      </p:sp>
      <p:sp>
        <p:nvSpPr>
          <p:cNvPr id="874" name="Google Shape;874;p45"/>
          <p:cNvSpPr/>
          <p:nvPr/>
        </p:nvSpPr>
        <p:spPr>
          <a:xfrm>
            <a:off x="1303028" y="5342708"/>
            <a:ext cx="4379576" cy="1215022"/>
          </a:xfrm>
          <a:custGeom>
            <a:avLst/>
            <a:gdLst/>
            <a:ahLst/>
            <a:cxnLst/>
            <a:rect l="l" t="t" r="r" b="b"/>
            <a:pathLst>
              <a:path w="3572256" h="832104" extrusionOk="0">
                <a:moveTo>
                  <a:pt x="0" y="0"/>
                </a:moveTo>
                <a:lnTo>
                  <a:pt x="3572256" y="0"/>
                </a:lnTo>
                <a:lnTo>
                  <a:pt x="3572256" y="832104"/>
                </a:lnTo>
                <a:lnTo>
                  <a:pt x="0" y="832104"/>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45"/>
          <p:cNvSpPr/>
          <p:nvPr/>
        </p:nvSpPr>
        <p:spPr>
          <a:xfrm>
            <a:off x="1303028" y="5342708"/>
            <a:ext cx="4379576" cy="1215022"/>
          </a:xfrm>
          <a:custGeom>
            <a:avLst/>
            <a:gdLst/>
            <a:ahLst/>
            <a:cxnLst/>
            <a:rect l="l" t="t" r="r" b="b"/>
            <a:pathLst>
              <a:path w="3572256" h="832104" extrusionOk="0">
                <a:moveTo>
                  <a:pt x="0" y="832104"/>
                </a:moveTo>
                <a:lnTo>
                  <a:pt x="3572256" y="832104"/>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45"/>
          <p:cNvSpPr/>
          <p:nvPr/>
        </p:nvSpPr>
        <p:spPr>
          <a:xfrm>
            <a:off x="2905159" y="549240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5</a:t>
            </a:r>
            <a:endParaRPr sz="1100">
              <a:solidFill>
                <a:srgbClr val="000000"/>
              </a:solidFill>
              <a:latin typeface="Calibri"/>
              <a:ea typeface="Calibri"/>
              <a:cs typeface="Calibri"/>
              <a:sym typeface="Calibri"/>
            </a:endParaRPr>
          </a:p>
        </p:txBody>
      </p:sp>
      <p:sp>
        <p:nvSpPr>
          <p:cNvPr id="877" name="Google Shape;877;p45"/>
          <p:cNvSpPr/>
          <p:nvPr/>
        </p:nvSpPr>
        <p:spPr>
          <a:xfrm>
            <a:off x="1911160" y="6026484"/>
            <a:ext cx="4203623"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Search the Boundary</a:t>
            </a:r>
            <a:endParaRPr sz="1100">
              <a:solidFill>
                <a:srgbClr val="000000"/>
              </a:solidFill>
              <a:latin typeface="Calibri"/>
              <a:ea typeface="Calibri"/>
              <a:cs typeface="Calibri"/>
              <a:sym typeface="Calibri"/>
            </a:endParaRPr>
          </a:p>
        </p:txBody>
      </p:sp>
      <p:sp>
        <p:nvSpPr>
          <p:cNvPr id="878" name="Google Shape;878;p45"/>
          <p:cNvSpPr/>
          <p:nvPr/>
        </p:nvSpPr>
        <p:spPr>
          <a:xfrm>
            <a:off x="5595724" y="1449520"/>
            <a:ext cx="788473" cy="418359"/>
          </a:xfrm>
          <a:custGeom>
            <a:avLst/>
            <a:gdLst/>
            <a:ahLst/>
            <a:cxnLst/>
            <a:rect l="l" t="t" r="r" b="b"/>
            <a:pathLst>
              <a:path w="643128" h="286512" extrusionOk="0">
                <a:moveTo>
                  <a:pt x="499872" y="0"/>
                </a:moveTo>
                <a:lnTo>
                  <a:pt x="643128" y="143256"/>
                </a:lnTo>
                <a:lnTo>
                  <a:pt x="499872" y="286512"/>
                </a:lnTo>
                <a:lnTo>
                  <a:pt x="499872" y="214884"/>
                </a:lnTo>
                <a:lnTo>
                  <a:pt x="0" y="214884"/>
                </a:lnTo>
                <a:lnTo>
                  <a:pt x="0" y="71628"/>
                </a:lnTo>
                <a:lnTo>
                  <a:pt x="499872" y="71628"/>
                </a:lnTo>
                <a:lnTo>
                  <a:pt x="49987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45"/>
          <p:cNvSpPr/>
          <p:nvPr/>
        </p:nvSpPr>
        <p:spPr>
          <a:xfrm>
            <a:off x="5595724" y="1449520"/>
            <a:ext cx="788473" cy="418359"/>
          </a:xfrm>
          <a:custGeom>
            <a:avLst/>
            <a:gdLst/>
            <a:ahLst/>
            <a:cxnLst/>
            <a:rect l="l" t="t" r="r" b="b"/>
            <a:pathLst>
              <a:path w="643128" h="286512" extrusionOk="0">
                <a:moveTo>
                  <a:pt x="0" y="71628"/>
                </a:moveTo>
                <a:lnTo>
                  <a:pt x="499872" y="71628"/>
                </a:lnTo>
                <a:lnTo>
                  <a:pt x="499872" y="0"/>
                </a:lnTo>
                <a:lnTo>
                  <a:pt x="643128" y="143256"/>
                </a:lnTo>
                <a:lnTo>
                  <a:pt x="499872" y="286512"/>
                </a:lnTo>
                <a:lnTo>
                  <a:pt x="499872" y="214884"/>
                </a:lnTo>
                <a:lnTo>
                  <a:pt x="0" y="214884"/>
                </a:lnTo>
                <a:lnTo>
                  <a:pt x="0" y="71628"/>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45"/>
          <p:cNvSpPr/>
          <p:nvPr/>
        </p:nvSpPr>
        <p:spPr>
          <a:xfrm>
            <a:off x="8443194" y="2284013"/>
            <a:ext cx="304552" cy="834493"/>
          </a:xfrm>
          <a:custGeom>
            <a:avLst/>
            <a:gdLst/>
            <a:ahLst/>
            <a:cxnLst/>
            <a:rect l="l" t="t" r="r" b="b"/>
            <a:pathLst>
              <a:path w="248412" h="571500" extrusionOk="0">
                <a:moveTo>
                  <a:pt x="62102" y="0"/>
                </a:moveTo>
                <a:lnTo>
                  <a:pt x="186309" y="0"/>
                </a:lnTo>
                <a:lnTo>
                  <a:pt x="186309" y="447294"/>
                </a:lnTo>
                <a:lnTo>
                  <a:pt x="248412" y="447294"/>
                </a:lnTo>
                <a:lnTo>
                  <a:pt x="124206" y="571500"/>
                </a:lnTo>
                <a:lnTo>
                  <a:pt x="0" y="447294"/>
                </a:lnTo>
                <a:lnTo>
                  <a:pt x="62102" y="447294"/>
                </a:lnTo>
                <a:lnTo>
                  <a:pt x="6210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45"/>
          <p:cNvSpPr/>
          <p:nvPr/>
        </p:nvSpPr>
        <p:spPr>
          <a:xfrm>
            <a:off x="8443194" y="2284013"/>
            <a:ext cx="304552" cy="834493"/>
          </a:xfrm>
          <a:custGeom>
            <a:avLst/>
            <a:gdLst/>
            <a:ahLst/>
            <a:cxnLst/>
            <a:rect l="l" t="t" r="r" b="b"/>
            <a:pathLst>
              <a:path w="248412" h="571500" extrusionOk="0">
                <a:moveTo>
                  <a:pt x="186309" y="0"/>
                </a:moveTo>
                <a:lnTo>
                  <a:pt x="186309" y="447294"/>
                </a:lnTo>
                <a:lnTo>
                  <a:pt x="248412" y="447294"/>
                </a:lnTo>
                <a:lnTo>
                  <a:pt x="124206" y="571500"/>
                </a:lnTo>
                <a:lnTo>
                  <a:pt x="0" y="447294"/>
                </a:lnTo>
                <a:lnTo>
                  <a:pt x="62102" y="447294"/>
                </a:lnTo>
                <a:lnTo>
                  <a:pt x="62102" y="0"/>
                </a:lnTo>
                <a:lnTo>
                  <a:pt x="186309" y="0"/>
                </a:lnTo>
                <a:close/>
              </a:path>
            </a:pathLst>
          </a:custGeom>
          <a:noFill/>
          <a:ln w="25900" cap="flat" cmpd="sng">
            <a:solidFill>
              <a:srgbClr val="BF0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45"/>
          <p:cNvSpPr/>
          <p:nvPr/>
        </p:nvSpPr>
        <p:spPr>
          <a:xfrm>
            <a:off x="5683539" y="3641455"/>
            <a:ext cx="788473" cy="416134"/>
          </a:xfrm>
          <a:custGeom>
            <a:avLst/>
            <a:gdLst/>
            <a:ahLst/>
            <a:cxnLst/>
            <a:rect l="l" t="t" r="r" b="b"/>
            <a:pathLst>
              <a:path w="643128" h="284988" extrusionOk="0">
                <a:moveTo>
                  <a:pt x="142494" y="0"/>
                </a:moveTo>
                <a:lnTo>
                  <a:pt x="142494" y="71247"/>
                </a:lnTo>
                <a:lnTo>
                  <a:pt x="643128" y="71247"/>
                </a:lnTo>
                <a:lnTo>
                  <a:pt x="643128" y="213741"/>
                </a:lnTo>
                <a:lnTo>
                  <a:pt x="142494" y="213741"/>
                </a:lnTo>
                <a:lnTo>
                  <a:pt x="142494" y="284988"/>
                </a:lnTo>
                <a:lnTo>
                  <a:pt x="0" y="142494"/>
                </a:lnTo>
                <a:lnTo>
                  <a:pt x="142494"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45"/>
          <p:cNvSpPr/>
          <p:nvPr/>
        </p:nvSpPr>
        <p:spPr>
          <a:xfrm>
            <a:off x="5683539" y="3641455"/>
            <a:ext cx="788473" cy="416134"/>
          </a:xfrm>
          <a:custGeom>
            <a:avLst/>
            <a:gdLst/>
            <a:ahLst/>
            <a:cxnLst/>
            <a:rect l="l" t="t" r="r" b="b"/>
            <a:pathLst>
              <a:path w="643128" h="284988" extrusionOk="0">
                <a:moveTo>
                  <a:pt x="643128" y="213741"/>
                </a:moveTo>
                <a:lnTo>
                  <a:pt x="142494" y="213741"/>
                </a:lnTo>
                <a:lnTo>
                  <a:pt x="142494" y="284988"/>
                </a:lnTo>
                <a:lnTo>
                  <a:pt x="0" y="142494"/>
                </a:lnTo>
                <a:lnTo>
                  <a:pt x="142494" y="0"/>
                </a:lnTo>
                <a:lnTo>
                  <a:pt x="142494" y="71247"/>
                </a:lnTo>
                <a:lnTo>
                  <a:pt x="643128" y="71247"/>
                </a:lnTo>
                <a:lnTo>
                  <a:pt x="643128" y="213741"/>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45"/>
          <p:cNvSpPr/>
          <p:nvPr/>
        </p:nvSpPr>
        <p:spPr>
          <a:xfrm>
            <a:off x="3448909" y="4475949"/>
            <a:ext cx="308289" cy="834493"/>
          </a:xfrm>
          <a:custGeom>
            <a:avLst/>
            <a:gdLst/>
            <a:ahLst/>
            <a:cxnLst/>
            <a:rect l="l" t="t" r="r" b="b"/>
            <a:pathLst>
              <a:path w="251460" h="571500" extrusionOk="0">
                <a:moveTo>
                  <a:pt x="62865" y="0"/>
                </a:moveTo>
                <a:lnTo>
                  <a:pt x="188595" y="0"/>
                </a:lnTo>
                <a:lnTo>
                  <a:pt x="188595" y="445770"/>
                </a:lnTo>
                <a:lnTo>
                  <a:pt x="251460" y="445770"/>
                </a:lnTo>
                <a:lnTo>
                  <a:pt x="125730" y="571500"/>
                </a:lnTo>
                <a:lnTo>
                  <a:pt x="0" y="445770"/>
                </a:lnTo>
                <a:lnTo>
                  <a:pt x="62865" y="445770"/>
                </a:lnTo>
                <a:lnTo>
                  <a:pt x="62865"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45"/>
          <p:cNvSpPr/>
          <p:nvPr/>
        </p:nvSpPr>
        <p:spPr>
          <a:xfrm>
            <a:off x="3448909" y="4475949"/>
            <a:ext cx="308289" cy="834493"/>
          </a:xfrm>
          <a:custGeom>
            <a:avLst/>
            <a:gdLst/>
            <a:ahLst/>
            <a:cxnLst/>
            <a:rect l="l" t="t" r="r" b="b"/>
            <a:pathLst>
              <a:path w="251460" h="571500" extrusionOk="0">
                <a:moveTo>
                  <a:pt x="188595" y="0"/>
                </a:moveTo>
                <a:lnTo>
                  <a:pt x="188595" y="445770"/>
                </a:lnTo>
                <a:lnTo>
                  <a:pt x="251460" y="445770"/>
                </a:lnTo>
                <a:lnTo>
                  <a:pt x="125730" y="571500"/>
                </a:lnTo>
                <a:lnTo>
                  <a:pt x="0" y="445770"/>
                </a:lnTo>
                <a:lnTo>
                  <a:pt x="62865" y="445770"/>
                </a:lnTo>
                <a:lnTo>
                  <a:pt x="62865" y="0"/>
                </a:lnTo>
                <a:lnTo>
                  <a:pt x="188595" y="0"/>
                </a:lnTo>
                <a:close/>
              </a:path>
            </a:pathLst>
          </a:custGeom>
          <a:noFill/>
          <a:ln w="25900" cap="flat" cmpd="sng">
            <a:solidFill>
              <a:srgbClr val="BF0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45"/>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pic>
        <p:nvPicPr>
          <p:cNvPr id="891" name="Google Shape;891;p46"/>
          <p:cNvPicPr preferRelativeResize="0"/>
          <p:nvPr/>
        </p:nvPicPr>
        <p:blipFill rotWithShape="1">
          <a:blip r:embed="rId3">
            <a:alphaModFix/>
          </a:blip>
          <a:srcRect/>
          <a:stretch/>
        </p:blipFill>
        <p:spPr>
          <a:xfrm>
            <a:off x="1317087" y="602133"/>
            <a:ext cx="9349022" cy="5885180"/>
          </a:xfrm>
          <a:prstGeom prst="rect">
            <a:avLst/>
          </a:prstGeom>
          <a:noFill/>
          <a:ln>
            <a:noFill/>
          </a:ln>
        </p:spPr>
      </p:pic>
      <p:sp>
        <p:nvSpPr>
          <p:cNvPr id="892" name="Google Shape;892;p46"/>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46"/>
          <p:cNvSpPr txBox="1"/>
          <p:nvPr/>
        </p:nvSpPr>
        <p:spPr>
          <a:xfrm>
            <a:off x="2093843" y="2584174"/>
            <a:ext cx="8572266" cy="64633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Update picture and Slide to an isolation; one search team; PF, TW, Comd, Escort searching boundary as per an isolation. </a:t>
            </a:r>
            <a:endParaRPr/>
          </a:p>
        </p:txBody>
      </p:sp>
      <p:sp>
        <p:nvSpPr>
          <p:cNvPr id="894" name="Google Shape;894;p46"/>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47"/>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47"/>
          <p:cNvSpPr/>
          <p:nvPr/>
        </p:nvSpPr>
        <p:spPr>
          <a:xfrm>
            <a:off x="1303028"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47"/>
          <p:cNvSpPr/>
          <p:nvPr/>
        </p:nvSpPr>
        <p:spPr>
          <a:xfrm>
            <a:off x="1303028"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47"/>
          <p:cNvSpPr/>
          <p:nvPr/>
        </p:nvSpPr>
        <p:spPr>
          <a:xfrm>
            <a:off x="2905159"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1</a:t>
            </a:r>
            <a:endParaRPr sz="1100">
              <a:solidFill>
                <a:srgbClr val="000000"/>
              </a:solidFill>
              <a:latin typeface="Calibri"/>
              <a:ea typeface="Calibri"/>
              <a:cs typeface="Calibri"/>
              <a:sym typeface="Calibri"/>
            </a:endParaRPr>
          </a:p>
        </p:txBody>
      </p:sp>
      <p:sp>
        <p:nvSpPr>
          <p:cNvPr id="903" name="Google Shape;903;p47"/>
          <p:cNvSpPr/>
          <p:nvPr/>
        </p:nvSpPr>
        <p:spPr>
          <a:xfrm>
            <a:off x="2540817" y="1610624"/>
            <a:ext cx="2533158"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Establish ICP</a:t>
            </a:r>
            <a:endParaRPr sz="1100">
              <a:solidFill>
                <a:srgbClr val="000000"/>
              </a:solidFill>
              <a:latin typeface="Calibri"/>
              <a:ea typeface="Calibri"/>
              <a:cs typeface="Calibri"/>
              <a:sym typeface="Calibri"/>
            </a:endParaRPr>
          </a:p>
        </p:txBody>
      </p:sp>
      <p:sp>
        <p:nvSpPr>
          <p:cNvPr id="904" name="Google Shape;904;p47"/>
          <p:cNvSpPr/>
          <p:nvPr/>
        </p:nvSpPr>
        <p:spPr>
          <a:xfrm>
            <a:off x="6383262" y="927684"/>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47"/>
          <p:cNvSpPr/>
          <p:nvPr/>
        </p:nvSpPr>
        <p:spPr>
          <a:xfrm>
            <a:off x="6383262" y="927684"/>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47"/>
          <p:cNvSpPr/>
          <p:nvPr/>
        </p:nvSpPr>
        <p:spPr>
          <a:xfrm>
            <a:off x="7984925" y="107654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2</a:t>
            </a:r>
            <a:endParaRPr sz="1100">
              <a:solidFill>
                <a:srgbClr val="000000"/>
              </a:solidFill>
              <a:latin typeface="Calibri"/>
              <a:ea typeface="Calibri"/>
              <a:cs typeface="Calibri"/>
              <a:sym typeface="Calibri"/>
            </a:endParaRPr>
          </a:p>
        </p:txBody>
      </p:sp>
      <p:sp>
        <p:nvSpPr>
          <p:cNvPr id="907" name="Google Shape;907;p47"/>
          <p:cNvSpPr/>
          <p:nvPr/>
        </p:nvSpPr>
        <p:spPr>
          <a:xfrm>
            <a:off x="6804085" y="1612849"/>
            <a:ext cx="4702115"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Select Reference Points</a:t>
            </a:r>
            <a:endParaRPr sz="1100">
              <a:solidFill>
                <a:srgbClr val="000000"/>
              </a:solidFill>
              <a:latin typeface="Calibri"/>
              <a:ea typeface="Calibri"/>
              <a:cs typeface="Calibri"/>
              <a:sym typeface="Calibri"/>
            </a:endParaRPr>
          </a:p>
        </p:txBody>
      </p:sp>
      <p:sp>
        <p:nvSpPr>
          <p:cNvPr id="908" name="Google Shape;908;p47"/>
          <p:cNvSpPr/>
          <p:nvPr/>
        </p:nvSpPr>
        <p:spPr>
          <a:xfrm>
            <a:off x="6383262" y="3117393"/>
            <a:ext cx="4379576" cy="1215022"/>
          </a:xfrm>
          <a:custGeom>
            <a:avLst/>
            <a:gdLst/>
            <a:ahLst/>
            <a:cxnLst/>
            <a:rect l="l" t="t" r="r" b="b"/>
            <a:pathLst>
              <a:path w="3572256" h="832104" extrusionOk="0">
                <a:moveTo>
                  <a:pt x="0" y="0"/>
                </a:moveTo>
                <a:lnTo>
                  <a:pt x="3572256" y="0"/>
                </a:lnTo>
                <a:lnTo>
                  <a:pt x="3572256" y="832104"/>
                </a:lnTo>
                <a:lnTo>
                  <a:pt x="0" y="832104"/>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47"/>
          <p:cNvSpPr/>
          <p:nvPr/>
        </p:nvSpPr>
        <p:spPr>
          <a:xfrm>
            <a:off x="6383262" y="3117393"/>
            <a:ext cx="4379576" cy="1215022"/>
          </a:xfrm>
          <a:custGeom>
            <a:avLst/>
            <a:gdLst/>
            <a:ahLst/>
            <a:cxnLst/>
            <a:rect l="l" t="t" r="r" b="b"/>
            <a:pathLst>
              <a:path w="3572256" h="832104" extrusionOk="0">
                <a:moveTo>
                  <a:pt x="0" y="832104"/>
                </a:moveTo>
                <a:lnTo>
                  <a:pt x="3572256" y="832104"/>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47"/>
          <p:cNvSpPr/>
          <p:nvPr/>
        </p:nvSpPr>
        <p:spPr>
          <a:xfrm>
            <a:off x="7984887" y="3267093"/>
            <a:ext cx="1561572"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3</a:t>
            </a:r>
            <a:endParaRPr sz="1100">
              <a:solidFill>
                <a:srgbClr val="000000"/>
              </a:solidFill>
              <a:latin typeface="Calibri"/>
              <a:ea typeface="Calibri"/>
              <a:cs typeface="Calibri"/>
              <a:sym typeface="Calibri"/>
            </a:endParaRPr>
          </a:p>
        </p:txBody>
      </p:sp>
      <p:sp>
        <p:nvSpPr>
          <p:cNvPr id="911" name="Google Shape;911;p47"/>
          <p:cNvSpPr/>
          <p:nvPr/>
        </p:nvSpPr>
        <p:spPr>
          <a:xfrm>
            <a:off x="7121678" y="3801169"/>
            <a:ext cx="3855725"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Walk the Boundary</a:t>
            </a:r>
            <a:endParaRPr sz="1100">
              <a:solidFill>
                <a:srgbClr val="000000"/>
              </a:solidFill>
              <a:latin typeface="Calibri"/>
              <a:ea typeface="Calibri"/>
              <a:cs typeface="Calibri"/>
              <a:sym typeface="Calibri"/>
            </a:endParaRPr>
          </a:p>
        </p:txBody>
      </p:sp>
      <p:sp>
        <p:nvSpPr>
          <p:cNvPr id="912" name="Google Shape;912;p47"/>
          <p:cNvSpPr/>
          <p:nvPr/>
        </p:nvSpPr>
        <p:spPr>
          <a:xfrm>
            <a:off x="1303028" y="3152999"/>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47"/>
          <p:cNvSpPr/>
          <p:nvPr/>
        </p:nvSpPr>
        <p:spPr>
          <a:xfrm>
            <a:off x="1303028" y="3152999"/>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47"/>
          <p:cNvSpPr/>
          <p:nvPr/>
        </p:nvSpPr>
        <p:spPr>
          <a:xfrm>
            <a:off x="2905159" y="3301863"/>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4</a:t>
            </a:r>
            <a:endParaRPr sz="1100">
              <a:solidFill>
                <a:srgbClr val="000000"/>
              </a:solidFill>
              <a:latin typeface="Calibri"/>
              <a:ea typeface="Calibri"/>
              <a:cs typeface="Calibri"/>
              <a:sym typeface="Calibri"/>
            </a:endParaRPr>
          </a:p>
        </p:txBody>
      </p:sp>
      <p:sp>
        <p:nvSpPr>
          <p:cNvPr id="915" name="Google Shape;915;p47"/>
          <p:cNvSpPr/>
          <p:nvPr/>
        </p:nvSpPr>
        <p:spPr>
          <a:xfrm>
            <a:off x="1672002" y="3835939"/>
            <a:ext cx="48412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Search Reference Points</a:t>
            </a:r>
            <a:endParaRPr sz="1100">
              <a:solidFill>
                <a:srgbClr val="000000"/>
              </a:solidFill>
              <a:latin typeface="Calibri"/>
              <a:ea typeface="Calibri"/>
              <a:cs typeface="Calibri"/>
              <a:sym typeface="Calibri"/>
            </a:endParaRPr>
          </a:p>
        </p:txBody>
      </p:sp>
      <p:sp>
        <p:nvSpPr>
          <p:cNvPr id="916" name="Google Shape;916;p47"/>
          <p:cNvSpPr/>
          <p:nvPr/>
        </p:nvSpPr>
        <p:spPr>
          <a:xfrm>
            <a:off x="1303028" y="5342708"/>
            <a:ext cx="4379576" cy="1215022"/>
          </a:xfrm>
          <a:custGeom>
            <a:avLst/>
            <a:gdLst/>
            <a:ahLst/>
            <a:cxnLst/>
            <a:rect l="l" t="t" r="r" b="b"/>
            <a:pathLst>
              <a:path w="3572256" h="832104" extrusionOk="0">
                <a:moveTo>
                  <a:pt x="0" y="0"/>
                </a:moveTo>
                <a:lnTo>
                  <a:pt x="3572256" y="0"/>
                </a:lnTo>
                <a:lnTo>
                  <a:pt x="3572256" y="832104"/>
                </a:lnTo>
                <a:lnTo>
                  <a:pt x="0" y="832104"/>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47"/>
          <p:cNvSpPr/>
          <p:nvPr/>
        </p:nvSpPr>
        <p:spPr>
          <a:xfrm>
            <a:off x="1303028" y="5342708"/>
            <a:ext cx="4379576" cy="1215022"/>
          </a:xfrm>
          <a:custGeom>
            <a:avLst/>
            <a:gdLst/>
            <a:ahLst/>
            <a:cxnLst/>
            <a:rect l="l" t="t" r="r" b="b"/>
            <a:pathLst>
              <a:path w="3572256" h="832104" extrusionOk="0">
                <a:moveTo>
                  <a:pt x="0" y="832104"/>
                </a:moveTo>
                <a:lnTo>
                  <a:pt x="3572256" y="832104"/>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47"/>
          <p:cNvSpPr/>
          <p:nvPr/>
        </p:nvSpPr>
        <p:spPr>
          <a:xfrm>
            <a:off x="2905159" y="5492408"/>
            <a:ext cx="1561574"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5</a:t>
            </a:r>
            <a:endParaRPr sz="1100">
              <a:solidFill>
                <a:srgbClr val="000000"/>
              </a:solidFill>
              <a:latin typeface="Calibri"/>
              <a:ea typeface="Calibri"/>
              <a:cs typeface="Calibri"/>
              <a:sym typeface="Calibri"/>
            </a:endParaRPr>
          </a:p>
        </p:txBody>
      </p:sp>
      <p:sp>
        <p:nvSpPr>
          <p:cNvPr id="919" name="Google Shape;919;p47"/>
          <p:cNvSpPr/>
          <p:nvPr/>
        </p:nvSpPr>
        <p:spPr>
          <a:xfrm>
            <a:off x="1911160" y="6026484"/>
            <a:ext cx="4203623"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Search the Boundary</a:t>
            </a:r>
            <a:endParaRPr sz="1100">
              <a:solidFill>
                <a:srgbClr val="000000"/>
              </a:solidFill>
              <a:latin typeface="Calibri"/>
              <a:ea typeface="Calibri"/>
              <a:cs typeface="Calibri"/>
              <a:sym typeface="Calibri"/>
            </a:endParaRPr>
          </a:p>
        </p:txBody>
      </p:sp>
      <p:sp>
        <p:nvSpPr>
          <p:cNvPr id="920" name="Google Shape;920;p47"/>
          <p:cNvSpPr/>
          <p:nvPr/>
        </p:nvSpPr>
        <p:spPr>
          <a:xfrm>
            <a:off x="6383262" y="5309329"/>
            <a:ext cx="4379576" cy="1212797"/>
          </a:xfrm>
          <a:custGeom>
            <a:avLst/>
            <a:gdLst/>
            <a:ahLst/>
            <a:cxnLst/>
            <a:rect l="l" t="t" r="r" b="b"/>
            <a:pathLst>
              <a:path w="3572256" h="830580" extrusionOk="0">
                <a:moveTo>
                  <a:pt x="0" y="0"/>
                </a:moveTo>
                <a:lnTo>
                  <a:pt x="3572256" y="0"/>
                </a:lnTo>
                <a:lnTo>
                  <a:pt x="3572256" y="830580"/>
                </a:lnTo>
                <a:lnTo>
                  <a:pt x="0" y="830580"/>
                </a:lnTo>
                <a:lnTo>
                  <a:pt x="0" y="0"/>
                </a:lnTo>
              </a:path>
            </a:pathLst>
          </a:custGeom>
          <a:solidFill>
            <a:srgbClr val="D9D9D9">
              <a:alpha val="3843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47"/>
          <p:cNvSpPr/>
          <p:nvPr/>
        </p:nvSpPr>
        <p:spPr>
          <a:xfrm>
            <a:off x="6383262" y="5309329"/>
            <a:ext cx="4379576" cy="1212797"/>
          </a:xfrm>
          <a:custGeom>
            <a:avLst/>
            <a:gdLst/>
            <a:ahLst/>
            <a:cxnLst/>
            <a:rect l="l" t="t" r="r" b="b"/>
            <a:pathLst>
              <a:path w="3572256" h="830580" extrusionOk="0">
                <a:moveTo>
                  <a:pt x="0" y="830580"/>
                </a:moveTo>
                <a:lnTo>
                  <a:pt x="3572256" y="830580"/>
                </a:lnTo>
                <a:lnTo>
                  <a:pt x="3572256" y="0"/>
                </a:lnTo>
                <a:lnTo>
                  <a:pt x="0" y="0"/>
                </a:lnTo>
                <a:close/>
              </a:path>
            </a:pathLst>
          </a:custGeom>
          <a:noFill/>
          <a:ln w="12175" cap="flat" cmpd="sng">
            <a:solidFill>
              <a:srgbClr val="B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47"/>
          <p:cNvSpPr/>
          <p:nvPr/>
        </p:nvSpPr>
        <p:spPr>
          <a:xfrm>
            <a:off x="7984887" y="5457637"/>
            <a:ext cx="1561572" cy="60291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Phase 6</a:t>
            </a:r>
            <a:endParaRPr sz="1100">
              <a:solidFill>
                <a:srgbClr val="000000"/>
              </a:solidFill>
              <a:latin typeface="Calibri"/>
              <a:ea typeface="Calibri"/>
              <a:cs typeface="Calibri"/>
              <a:sym typeface="Calibri"/>
            </a:endParaRPr>
          </a:p>
        </p:txBody>
      </p:sp>
      <p:sp>
        <p:nvSpPr>
          <p:cNvPr id="923" name="Google Shape;923;p47"/>
          <p:cNvSpPr/>
          <p:nvPr/>
        </p:nvSpPr>
        <p:spPr>
          <a:xfrm>
            <a:off x="7093651" y="5993937"/>
            <a:ext cx="3810000" cy="602916"/>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400">
                <a:solidFill>
                  <a:srgbClr val="404040"/>
                </a:solidFill>
                <a:latin typeface="Calibri"/>
                <a:ea typeface="Calibri"/>
                <a:cs typeface="Calibri"/>
                <a:sym typeface="Calibri"/>
              </a:rPr>
              <a:t>Search Open Areas</a:t>
            </a:r>
            <a:endParaRPr sz="1100">
              <a:solidFill>
                <a:srgbClr val="000000"/>
              </a:solidFill>
              <a:latin typeface="Calibri"/>
              <a:ea typeface="Calibri"/>
              <a:cs typeface="Calibri"/>
              <a:sym typeface="Calibri"/>
            </a:endParaRPr>
          </a:p>
        </p:txBody>
      </p:sp>
      <p:sp>
        <p:nvSpPr>
          <p:cNvPr id="924" name="Google Shape;924;p47"/>
          <p:cNvSpPr/>
          <p:nvPr/>
        </p:nvSpPr>
        <p:spPr>
          <a:xfrm>
            <a:off x="5595724" y="1449520"/>
            <a:ext cx="788473" cy="418359"/>
          </a:xfrm>
          <a:custGeom>
            <a:avLst/>
            <a:gdLst/>
            <a:ahLst/>
            <a:cxnLst/>
            <a:rect l="l" t="t" r="r" b="b"/>
            <a:pathLst>
              <a:path w="643128" h="286512" extrusionOk="0">
                <a:moveTo>
                  <a:pt x="499872" y="0"/>
                </a:moveTo>
                <a:lnTo>
                  <a:pt x="643128" y="143256"/>
                </a:lnTo>
                <a:lnTo>
                  <a:pt x="499872" y="286512"/>
                </a:lnTo>
                <a:lnTo>
                  <a:pt x="499872" y="214884"/>
                </a:lnTo>
                <a:lnTo>
                  <a:pt x="0" y="214884"/>
                </a:lnTo>
                <a:lnTo>
                  <a:pt x="0" y="71628"/>
                </a:lnTo>
                <a:lnTo>
                  <a:pt x="499872" y="71628"/>
                </a:lnTo>
                <a:lnTo>
                  <a:pt x="49987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47"/>
          <p:cNvSpPr/>
          <p:nvPr/>
        </p:nvSpPr>
        <p:spPr>
          <a:xfrm>
            <a:off x="5595724" y="1449520"/>
            <a:ext cx="788473" cy="418359"/>
          </a:xfrm>
          <a:custGeom>
            <a:avLst/>
            <a:gdLst/>
            <a:ahLst/>
            <a:cxnLst/>
            <a:rect l="l" t="t" r="r" b="b"/>
            <a:pathLst>
              <a:path w="643128" h="286512" extrusionOk="0">
                <a:moveTo>
                  <a:pt x="0" y="71628"/>
                </a:moveTo>
                <a:lnTo>
                  <a:pt x="499872" y="71628"/>
                </a:lnTo>
                <a:lnTo>
                  <a:pt x="499872" y="0"/>
                </a:lnTo>
                <a:lnTo>
                  <a:pt x="643128" y="143256"/>
                </a:lnTo>
                <a:lnTo>
                  <a:pt x="499872" y="286512"/>
                </a:lnTo>
                <a:lnTo>
                  <a:pt x="499872" y="214884"/>
                </a:lnTo>
                <a:lnTo>
                  <a:pt x="0" y="214884"/>
                </a:lnTo>
                <a:lnTo>
                  <a:pt x="0" y="71628"/>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47"/>
          <p:cNvSpPr/>
          <p:nvPr/>
        </p:nvSpPr>
        <p:spPr>
          <a:xfrm>
            <a:off x="8443194" y="2284013"/>
            <a:ext cx="304552" cy="834493"/>
          </a:xfrm>
          <a:custGeom>
            <a:avLst/>
            <a:gdLst/>
            <a:ahLst/>
            <a:cxnLst/>
            <a:rect l="l" t="t" r="r" b="b"/>
            <a:pathLst>
              <a:path w="248412" h="571500" extrusionOk="0">
                <a:moveTo>
                  <a:pt x="62102" y="0"/>
                </a:moveTo>
                <a:lnTo>
                  <a:pt x="186309" y="0"/>
                </a:lnTo>
                <a:lnTo>
                  <a:pt x="186309" y="447294"/>
                </a:lnTo>
                <a:lnTo>
                  <a:pt x="248412" y="447294"/>
                </a:lnTo>
                <a:lnTo>
                  <a:pt x="124206" y="571500"/>
                </a:lnTo>
                <a:lnTo>
                  <a:pt x="0" y="447294"/>
                </a:lnTo>
                <a:lnTo>
                  <a:pt x="62102" y="447294"/>
                </a:lnTo>
                <a:lnTo>
                  <a:pt x="6210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47"/>
          <p:cNvSpPr/>
          <p:nvPr/>
        </p:nvSpPr>
        <p:spPr>
          <a:xfrm>
            <a:off x="8443194" y="2284013"/>
            <a:ext cx="304552" cy="834493"/>
          </a:xfrm>
          <a:custGeom>
            <a:avLst/>
            <a:gdLst/>
            <a:ahLst/>
            <a:cxnLst/>
            <a:rect l="l" t="t" r="r" b="b"/>
            <a:pathLst>
              <a:path w="248412" h="571500" extrusionOk="0">
                <a:moveTo>
                  <a:pt x="186309" y="0"/>
                </a:moveTo>
                <a:lnTo>
                  <a:pt x="186309" y="447294"/>
                </a:lnTo>
                <a:lnTo>
                  <a:pt x="248412" y="447294"/>
                </a:lnTo>
                <a:lnTo>
                  <a:pt x="124206" y="571500"/>
                </a:lnTo>
                <a:lnTo>
                  <a:pt x="0" y="447294"/>
                </a:lnTo>
                <a:lnTo>
                  <a:pt x="62102" y="447294"/>
                </a:lnTo>
                <a:lnTo>
                  <a:pt x="62102" y="0"/>
                </a:lnTo>
                <a:lnTo>
                  <a:pt x="186309" y="0"/>
                </a:lnTo>
                <a:close/>
              </a:path>
            </a:pathLst>
          </a:custGeom>
          <a:noFill/>
          <a:ln w="25900" cap="flat" cmpd="sng">
            <a:solidFill>
              <a:srgbClr val="BF0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47"/>
          <p:cNvSpPr/>
          <p:nvPr/>
        </p:nvSpPr>
        <p:spPr>
          <a:xfrm>
            <a:off x="5683539" y="3641455"/>
            <a:ext cx="788473" cy="416134"/>
          </a:xfrm>
          <a:custGeom>
            <a:avLst/>
            <a:gdLst/>
            <a:ahLst/>
            <a:cxnLst/>
            <a:rect l="l" t="t" r="r" b="b"/>
            <a:pathLst>
              <a:path w="643128" h="284988" extrusionOk="0">
                <a:moveTo>
                  <a:pt x="142494" y="0"/>
                </a:moveTo>
                <a:lnTo>
                  <a:pt x="142494" y="71247"/>
                </a:lnTo>
                <a:lnTo>
                  <a:pt x="643128" y="71247"/>
                </a:lnTo>
                <a:lnTo>
                  <a:pt x="643128" y="213741"/>
                </a:lnTo>
                <a:lnTo>
                  <a:pt x="142494" y="213741"/>
                </a:lnTo>
                <a:lnTo>
                  <a:pt x="142494" y="284988"/>
                </a:lnTo>
                <a:lnTo>
                  <a:pt x="0" y="142494"/>
                </a:lnTo>
                <a:lnTo>
                  <a:pt x="142494"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47"/>
          <p:cNvSpPr/>
          <p:nvPr/>
        </p:nvSpPr>
        <p:spPr>
          <a:xfrm>
            <a:off x="5683539" y="3641455"/>
            <a:ext cx="788473" cy="416134"/>
          </a:xfrm>
          <a:custGeom>
            <a:avLst/>
            <a:gdLst/>
            <a:ahLst/>
            <a:cxnLst/>
            <a:rect l="l" t="t" r="r" b="b"/>
            <a:pathLst>
              <a:path w="643128" h="284988" extrusionOk="0">
                <a:moveTo>
                  <a:pt x="643128" y="213741"/>
                </a:moveTo>
                <a:lnTo>
                  <a:pt x="142494" y="213741"/>
                </a:lnTo>
                <a:lnTo>
                  <a:pt x="142494" y="284988"/>
                </a:lnTo>
                <a:lnTo>
                  <a:pt x="0" y="142494"/>
                </a:lnTo>
                <a:lnTo>
                  <a:pt x="142494" y="0"/>
                </a:lnTo>
                <a:lnTo>
                  <a:pt x="142494" y="71247"/>
                </a:lnTo>
                <a:lnTo>
                  <a:pt x="643128" y="71247"/>
                </a:lnTo>
                <a:lnTo>
                  <a:pt x="643128" y="213741"/>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47"/>
          <p:cNvSpPr/>
          <p:nvPr/>
        </p:nvSpPr>
        <p:spPr>
          <a:xfrm>
            <a:off x="3448909" y="4475949"/>
            <a:ext cx="308289" cy="834493"/>
          </a:xfrm>
          <a:custGeom>
            <a:avLst/>
            <a:gdLst/>
            <a:ahLst/>
            <a:cxnLst/>
            <a:rect l="l" t="t" r="r" b="b"/>
            <a:pathLst>
              <a:path w="251460" h="571500" extrusionOk="0">
                <a:moveTo>
                  <a:pt x="62865" y="0"/>
                </a:moveTo>
                <a:lnTo>
                  <a:pt x="188595" y="0"/>
                </a:lnTo>
                <a:lnTo>
                  <a:pt x="188595" y="445770"/>
                </a:lnTo>
                <a:lnTo>
                  <a:pt x="251460" y="445770"/>
                </a:lnTo>
                <a:lnTo>
                  <a:pt x="125730" y="571500"/>
                </a:lnTo>
                <a:lnTo>
                  <a:pt x="0" y="445770"/>
                </a:lnTo>
                <a:lnTo>
                  <a:pt x="62865" y="445770"/>
                </a:lnTo>
                <a:lnTo>
                  <a:pt x="62865"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47"/>
          <p:cNvSpPr/>
          <p:nvPr/>
        </p:nvSpPr>
        <p:spPr>
          <a:xfrm>
            <a:off x="3448909" y="4475949"/>
            <a:ext cx="308289" cy="834493"/>
          </a:xfrm>
          <a:custGeom>
            <a:avLst/>
            <a:gdLst/>
            <a:ahLst/>
            <a:cxnLst/>
            <a:rect l="l" t="t" r="r" b="b"/>
            <a:pathLst>
              <a:path w="251460" h="571500" extrusionOk="0">
                <a:moveTo>
                  <a:pt x="188595" y="0"/>
                </a:moveTo>
                <a:lnTo>
                  <a:pt x="188595" y="445770"/>
                </a:lnTo>
                <a:lnTo>
                  <a:pt x="251460" y="445770"/>
                </a:lnTo>
                <a:lnTo>
                  <a:pt x="125730" y="571500"/>
                </a:lnTo>
                <a:lnTo>
                  <a:pt x="0" y="445770"/>
                </a:lnTo>
                <a:lnTo>
                  <a:pt x="62865" y="445770"/>
                </a:lnTo>
                <a:lnTo>
                  <a:pt x="62865" y="0"/>
                </a:lnTo>
                <a:lnTo>
                  <a:pt x="188595" y="0"/>
                </a:lnTo>
                <a:close/>
              </a:path>
            </a:pathLst>
          </a:custGeom>
          <a:noFill/>
          <a:ln w="25900" cap="flat" cmpd="sng">
            <a:solidFill>
              <a:srgbClr val="BF0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47"/>
          <p:cNvSpPr/>
          <p:nvPr/>
        </p:nvSpPr>
        <p:spPr>
          <a:xfrm>
            <a:off x="5595724" y="5726576"/>
            <a:ext cx="788473" cy="418359"/>
          </a:xfrm>
          <a:custGeom>
            <a:avLst/>
            <a:gdLst/>
            <a:ahLst/>
            <a:cxnLst/>
            <a:rect l="l" t="t" r="r" b="b"/>
            <a:pathLst>
              <a:path w="643128" h="286512" extrusionOk="0">
                <a:moveTo>
                  <a:pt x="499872" y="0"/>
                </a:moveTo>
                <a:lnTo>
                  <a:pt x="643128" y="143256"/>
                </a:lnTo>
                <a:lnTo>
                  <a:pt x="499872" y="286512"/>
                </a:lnTo>
                <a:lnTo>
                  <a:pt x="499872" y="214884"/>
                </a:lnTo>
                <a:lnTo>
                  <a:pt x="0" y="214884"/>
                </a:lnTo>
                <a:lnTo>
                  <a:pt x="0" y="71628"/>
                </a:lnTo>
                <a:lnTo>
                  <a:pt x="499872" y="71628"/>
                </a:lnTo>
                <a:lnTo>
                  <a:pt x="499872"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47"/>
          <p:cNvSpPr/>
          <p:nvPr/>
        </p:nvSpPr>
        <p:spPr>
          <a:xfrm>
            <a:off x="5595724" y="5726576"/>
            <a:ext cx="788473" cy="418359"/>
          </a:xfrm>
          <a:custGeom>
            <a:avLst/>
            <a:gdLst/>
            <a:ahLst/>
            <a:cxnLst/>
            <a:rect l="l" t="t" r="r" b="b"/>
            <a:pathLst>
              <a:path w="643128" h="286512" extrusionOk="0">
                <a:moveTo>
                  <a:pt x="0" y="71628"/>
                </a:moveTo>
                <a:lnTo>
                  <a:pt x="499872" y="71628"/>
                </a:lnTo>
                <a:lnTo>
                  <a:pt x="499872" y="0"/>
                </a:lnTo>
                <a:lnTo>
                  <a:pt x="643128" y="143256"/>
                </a:lnTo>
                <a:lnTo>
                  <a:pt x="499872" y="286512"/>
                </a:lnTo>
                <a:lnTo>
                  <a:pt x="499872" y="214884"/>
                </a:lnTo>
                <a:lnTo>
                  <a:pt x="0" y="214884"/>
                </a:lnTo>
                <a:lnTo>
                  <a:pt x="0" y="71628"/>
                </a:lnTo>
                <a:close/>
              </a:path>
            </a:pathLst>
          </a:custGeom>
          <a:noFill/>
          <a:ln w="25900" cap="flat" cmpd="sng">
            <a:solidFill>
              <a:srgbClr val="84A0A3"/>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47"/>
          <p:cNvSpPr txBox="1"/>
          <p:nvPr/>
        </p:nvSpPr>
        <p:spPr>
          <a:xfrm>
            <a:off x="7841718" y="4703909"/>
            <a:ext cx="3664482" cy="707886"/>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entury Gothic"/>
                <a:ea typeface="Century Gothic"/>
                <a:cs typeface="Century Gothic"/>
                <a:sym typeface="Century Gothic"/>
              </a:rPr>
              <a:t>As per low threat area search. </a:t>
            </a:r>
            <a:endParaRPr/>
          </a:p>
        </p:txBody>
      </p:sp>
      <p:sp>
        <p:nvSpPr>
          <p:cNvPr id="935" name="Google Shape;935;p47"/>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48"/>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1" name="Google Shape;941;p48"/>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2" name="Google Shape;942;p48"/>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3" name="Google Shape;943;p48"/>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4" name="Google Shape;944;p48"/>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5" name="Google Shape;945;p48"/>
          <p:cNvSpPr/>
          <p:nvPr/>
        </p:nvSpPr>
        <p:spPr>
          <a:xfrm>
            <a:off x="1235366" y="1058400"/>
            <a:ext cx="9271767" cy="497296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0000"/>
              </a:buClr>
              <a:buSzPts val="3600"/>
              <a:buFont typeface="Arial"/>
              <a:buChar char="•"/>
            </a:pPr>
            <a:r>
              <a:rPr lang="en-US" sz="3600">
                <a:solidFill>
                  <a:srgbClr val="000000"/>
                </a:solidFill>
                <a:latin typeface="Century Gothic"/>
                <a:ea typeface="Century Gothic"/>
                <a:cs typeface="Century Gothic"/>
                <a:sym typeface="Century Gothic"/>
              </a:rPr>
              <a:t>Hoodlum</a:t>
            </a:r>
            <a:endParaRPr/>
          </a:p>
          <a:p>
            <a:pPr marL="457200" marR="0" lvl="0" indent="-457200" algn="l" rtl="0">
              <a:lnSpc>
                <a:spcPct val="150000"/>
              </a:lnSpc>
              <a:spcBef>
                <a:spcPts val="0"/>
              </a:spcBef>
              <a:spcAft>
                <a:spcPts val="0"/>
              </a:spcAft>
              <a:buClr>
                <a:srgbClr val="000000"/>
              </a:buClr>
              <a:buSzPts val="3600"/>
              <a:buFont typeface="Arial"/>
              <a:buChar char="•"/>
            </a:pPr>
            <a:r>
              <a:rPr lang="en-US" sz="3600">
                <a:solidFill>
                  <a:srgbClr val="000000"/>
                </a:solidFill>
                <a:latin typeface="Century Gothic"/>
                <a:ea typeface="Century Gothic"/>
                <a:cs typeface="Century Gothic"/>
                <a:sym typeface="Century Gothic"/>
              </a:rPr>
              <a:t>Binoculars</a:t>
            </a:r>
            <a:endParaRPr/>
          </a:p>
          <a:p>
            <a:pPr marL="457200" marR="0" lvl="0" indent="-457200" algn="l" rtl="0">
              <a:lnSpc>
                <a:spcPct val="150000"/>
              </a:lnSpc>
              <a:spcBef>
                <a:spcPts val="0"/>
              </a:spcBef>
              <a:spcAft>
                <a:spcPts val="0"/>
              </a:spcAft>
              <a:buClr>
                <a:srgbClr val="000000"/>
              </a:buClr>
              <a:buSzPts val="3600"/>
              <a:buFont typeface="Arial"/>
              <a:buChar char="•"/>
            </a:pPr>
            <a:r>
              <a:rPr lang="en-US" sz="3600">
                <a:solidFill>
                  <a:srgbClr val="000000"/>
                </a:solidFill>
                <a:latin typeface="Century Gothic"/>
                <a:ea typeface="Century Gothic"/>
                <a:cs typeface="Century Gothic"/>
                <a:sym typeface="Century Gothic"/>
              </a:rPr>
              <a:t>Prodders</a:t>
            </a:r>
            <a:endParaRPr/>
          </a:p>
          <a:p>
            <a:pPr marL="457200" marR="0" lvl="0" indent="-457200" algn="l" rtl="0">
              <a:lnSpc>
                <a:spcPct val="150000"/>
              </a:lnSpc>
              <a:spcBef>
                <a:spcPts val="0"/>
              </a:spcBef>
              <a:spcAft>
                <a:spcPts val="0"/>
              </a:spcAft>
              <a:buClr>
                <a:srgbClr val="000000"/>
              </a:buClr>
              <a:buSzPts val="3600"/>
              <a:buFont typeface="Arial"/>
              <a:buChar char="•"/>
            </a:pPr>
            <a:r>
              <a:rPr lang="en-US" sz="3600">
                <a:solidFill>
                  <a:srgbClr val="000000"/>
                </a:solidFill>
                <a:latin typeface="Century Gothic"/>
                <a:ea typeface="Century Gothic"/>
                <a:cs typeface="Century Gothic"/>
                <a:sym typeface="Century Gothic"/>
              </a:rPr>
              <a:t>Digging tool</a:t>
            </a:r>
            <a:endParaRPr/>
          </a:p>
          <a:p>
            <a:pPr marL="457200" marR="0" lvl="0" indent="-457200" algn="l" rtl="0">
              <a:lnSpc>
                <a:spcPct val="150000"/>
              </a:lnSpc>
              <a:spcBef>
                <a:spcPts val="0"/>
              </a:spcBef>
              <a:spcAft>
                <a:spcPts val="0"/>
              </a:spcAft>
              <a:buClr>
                <a:srgbClr val="000000"/>
              </a:buClr>
              <a:buSzPts val="3600"/>
              <a:buFont typeface="Arial"/>
              <a:buChar char="•"/>
            </a:pPr>
            <a:r>
              <a:rPr lang="en-US" sz="3600">
                <a:solidFill>
                  <a:srgbClr val="000000"/>
                </a:solidFill>
                <a:latin typeface="Century Gothic"/>
                <a:ea typeface="Century Gothic"/>
                <a:cs typeface="Century Gothic"/>
                <a:sym typeface="Century Gothic"/>
              </a:rPr>
              <a:t>Pin markers</a:t>
            </a:r>
            <a:endParaRPr/>
          </a:p>
          <a:p>
            <a:pPr marL="457200" marR="0" lvl="0" indent="-457200" algn="l" rtl="0">
              <a:lnSpc>
                <a:spcPct val="150000"/>
              </a:lnSpc>
              <a:spcBef>
                <a:spcPts val="0"/>
              </a:spcBef>
              <a:spcAft>
                <a:spcPts val="0"/>
              </a:spcAft>
              <a:buClr>
                <a:srgbClr val="000000"/>
              </a:buClr>
              <a:buSzPts val="3600"/>
              <a:buFont typeface="Arial"/>
              <a:buChar char="•"/>
            </a:pPr>
            <a:r>
              <a:rPr lang="en-US" sz="3600">
                <a:solidFill>
                  <a:srgbClr val="000000"/>
                </a:solidFill>
                <a:latin typeface="Century Gothic"/>
                <a:ea typeface="Century Gothic"/>
                <a:cs typeface="Century Gothic"/>
                <a:sym typeface="Century Gothic"/>
              </a:rPr>
              <a:t>Notebook and pen</a:t>
            </a:r>
            <a:endParaRPr/>
          </a:p>
        </p:txBody>
      </p:sp>
      <p:sp>
        <p:nvSpPr>
          <p:cNvPr id="946" name="Google Shape;946;p48"/>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49"/>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2" name="Google Shape;952;p49"/>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3" name="Google Shape;953;p49"/>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4" name="Google Shape;954;p49"/>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5" name="Google Shape;955;p49"/>
          <p:cNvSpPr/>
          <p:nvPr/>
        </p:nvSpPr>
        <p:spPr>
          <a:xfrm>
            <a:off x="873416" y="667194"/>
            <a:ext cx="10445168" cy="55707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0000"/>
                </a:solidFill>
                <a:latin typeface="Century Gothic"/>
                <a:ea typeface="Century Gothic"/>
                <a:cs typeface="Century Gothic"/>
                <a:sym typeface="Century Gothic"/>
              </a:rPr>
              <a:t>Actions on FIND</a:t>
            </a:r>
            <a:endParaRPr/>
          </a:p>
          <a:p>
            <a:pPr marL="0" marR="0" lvl="0" indent="0" algn="l" rtl="0">
              <a:spcBef>
                <a:spcPts val="0"/>
              </a:spcBef>
              <a:spcAft>
                <a:spcPts val="0"/>
              </a:spcAft>
              <a:buNone/>
            </a:pPr>
            <a:endParaRPr sz="32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3200" b="1">
                <a:solidFill>
                  <a:srgbClr val="000000"/>
                </a:solidFill>
                <a:latin typeface="Century Gothic"/>
                <a:ea typeface="Century Gothic"/>
                <a:cs typeface="Century Gothic"/>
                <a:sym typeface="Century Gothic"/>
              </a:rPr>
              <a:t>Life-Threatening – 5Cs:</a:t>
            </a:r>
            <a:endParaRPr sz="32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3200">
                <a:solidFill>
                  <a:srgbClr val="000000"/>
                </a:solidFill>
                <a:latin typeface="Century Gothic"/>
                <a:ea typeface="Century Gothic"/>
                <a:cs typeface="Century Gothic"/>
                <a:sym typeface="Century Gothic"/>
              </a:rPr>
              <a:t>Confirm - Only as much as is absolutely necessary.</a:t>
            </a:r>
            <a:endParaRPr/>
          </a:p>
          <a:p>
            <a:pPr marL="0" marR="0" lvl="0" indent="0" algn="ctr" rtl="0">
              <a:lnSpc>
                <a:spcPct val="150000"/>
              </a:lnSpc>
              <a:spcBef>
                <a:spcPts val="0"/>
              </a:spcBef>
              <a:spcAft>
                <a:spcPts val="0"/>
              </a:spcAft>
              <a:buNone/>
            </a:pPr>
            <a:endParaRPr sz="3200">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US" sz="3600">
                <a:solidFill>
                  <a:srgbClr val="000000"/>
                </a:solidFill>
                <a:latin typeface="Century Gothic"/>
                <a:ea typeface="Century Gothic"/>
                <a:cs typeface="Century Gothic"/>
                <a:sym typeface="Century Gothic"/>
              </a:rPr>
              <a:t>Confirm</a:t>
            </a:r>
            <a:endParaRPr/>
          </a:p>
          <a:p>
            <a:pPr marL="0" marR="0" lvl="0" indent="0" algn="ctr" rtl="0">
              <a:spcBef>
                <a:spcPts val="0"/>
              </a:spcBef>
              <a:spcAft>
                <a:spcPts val="0"/>
              </a:spcAft>
              <a:buNone/>
            </a:pPr>
            <a:r>
              <a:rPr lang="en-US" sz="3600">
                <a:solidFill>
                  <a:srgbClr val="000000"/>
                </a:solidFill>
                <a:latin typeface="Century Gothic"/>
                <a:ea typeface="Century Gothic"/>
                <a:cs typeface="Century Gothic"/>
                <a:sym typeface="Century Gothic"/>
              </a:rPr>
              <a:t>Clear</a:t>
            </a:r>
            <a:endParaRPr/>
          </a:p>
          <a:p>
            <a:pPr marL="0" marR="0" lvl="0" indent="0" algn="ctr" rtl="0">
              <a:spcBef>
                <a:spcPts val="0"/>
              </a:spcBef>
              <a:spcAft>
                <a:spcPts val="0"/>
              </a:spcAft>
              <a:buNone/>
            </a:pPr>
            <a:r>
              <a:rPr lang="en-US" sz="3600">
                <a:solidFill>
                  <a:srgbClr val="000000"/>
                </a:solidFill>
                <a:latin typeface="Century Gothic"/>
                <a:ea typeface="Century Gothic"/>
                <a:cs typeface="Century Gothic"/>
                <a:sym typeface="Century Gothic"/>
              </a:rPr>
              <a:t>Call</a:t>
            </a:r>
            <a:endParaRPr/>
          </a:p>
          <a:p>
            <a:pPr marL="0" marR="0" lvl="0" indent="0" algn="ctr" rtl="0">
              <a:spcBef>
                <a:spcPts val="0"/>
              </a:spcBef>
              <a:spcAft>
                <a:spcPts val="0"/>
              </a:spcAft>
              <a:buNone/>
            </a:pPr>
            <a:r>
              <a:rPr lang="en-US" sz="3600">
                <a:solidFill>
                  <a:srgbClr val="000000"/>
                </a:solidFill>
                <a:latin typeface="Century Gothic"/>
                <a:ea typeface="Century Gothic"/>
                <a:cs typeface="Century Gothic"/>
                <a:sym typeface="Century Gothic"/>
              </a:rPr>
              <a:t>Cordon</a:t>
            </a:r>
            <a:endParaRPr/>
          </a:p>
          <a:p>
            <a:pPr marL="0" marR="0" lvl="0" indent="0" algn="ctr" rtl="0">
              <a:spcBef>
                <a:spcPts val="0"/>
              </a:spcBef>
              <a:spcAft>
                <a:spcPts val="0"/>
              </a:spcAft>
              <a:buNone/>
            </a:pPr>
            <a:r>
              <a:rPr lang="en-US" sz="3600">
                <a:solidFill>
                  <a:srgbClr val="000000"/>
                </a:solidFill>
                <a:latin typeface="Century Gothic"/>
                <a:ea typeface="Century Gothic"/>
                <a:cs typeface="Century Gothic"/>
                <a:sym typeface="Century Gothic"/>
              </a:rPr>
              <a:t>Control</a:t>
            </a:r>
            <a:endParaRPr/>
          </a:p>
        </p:txBody>
      </p:sp>
      <p:sp>
        <p:nvSpPr>
          <p:cNvPr id="956" name="Google Shape;956;p49"/>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50"/>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62" name="Google Shape;962;p50"/>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63" name="Google Shape;963;p50"/>
          <p:cNvSpPr/>
          <p:nvPr/>
        </p:nvSpPr>
        <p:spPr>
          <a:xfrm>
            <a:off x="1143001" y="128573"/>
            <a:ext cx="184731" cy="20005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964" name="Google Shape;964;p50"/>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65" name="Google Shape;965;p50"/>
          <p:cNvSpPr/>
          <p:nvPr/>
        </p:nvSpPr>
        <p:spPr>
          <a:xfrm>
            <a:off x="1143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66" name="Google Shape;966;p50"/>
          <p:cNvSpPr/>
          <p:nvPr/>
        </p:nvSpPr>
        <p:spPr>
          <a:xfrm>
            <a:off x="1235366" y="751833"/>
            <a:ext cx="9188009"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0000"/>
                </a:solidFill>
                <a:latin typeface="Century Gothic"/>
                <a:ea typeface="Century Gothic"/>
                <a:cs typeface="Century Gothic"/>
                <a:sym typeface="Century Gothic"/>
              </a:rPr>
              <a:t>Actions on FIND</a:t>
            </a:r>
            <a:endParaRPr/>
          </a:p>
          <a:p>
            <a:pPr marL="0" marR="0" lvl="0" indent="0" algn="l" rtl="0">
              <a:spcBef>
                <a:spcPts val="0"/>
              </a:spcBef>
              <a:spcAft>
                <a:spcPts val="0"/>
              </a:spcAft>
              <a:buNone/>
            </a:pPr>
            <a:endParaRPr sz="32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3200" b="1">
                <a:solidFill>
                  <a:srgbClr val="000000"/>
                </a:solidFill>
                <a:latin typeface="Century Gothic"/>
                <a:ea typeface="Century Gothic"/>
                <a:cs typeface="Century Gothic"/>
                <a:sym typeface="Century Gothic"/>
              </a:rPr>
              <a:t>Non-Life-Threatening:</a:t>
            </a:r>
            <a:endParaRPr/>
          </a:p>
          <a:p>
            <a:pPr marL="0" marR="0" lvl="0" indent="0" algn="l" rtl="0">
              <a:spcBef>
                <a:spcPts val="0"/>
              </a:spcBef>
              <a:spcAft>
                <a:spcPts val="0"/>
              </a:spcAft>
              <a:buNone/>
            </a:pPr>
            <a:r>
              <a:rPr lang="en-US" sz="3200">
                <a:solidFill>
                  <a:srgbClr val="000000"/>
                </a:solidFill>
                <a:latin typeface="Century Gothic"/>
                <a:ea typeface="Century Gothic"/>
                <a:cs typeface="Century Gothic"/>
                <a:sym typeface="Century Gothic"/>
              </a:rPr>
              <a:t>Confirm - Only as much as is absolutely necessary.</a:t>
            </a:r>
            <a:endParaRPr/>
          </a:p>
          <a:p>
            <a:pPr marL="0" marR="0" lvl="0" indent="0" algn="l" rtl="0">
              <a:spcBef>
                <a:spcPts val="0"/>
              </a:spcBef>
              <a:spcAft>
                <a:spcPts val="0"/>
              </a:spcAft>
              <a:buNone/>
            </a:pPr>
            <a:endParaRPr sz="32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3200">
                <a:solidFill>
                  <a:srgbClr val="000000"/>
                </a:solidFill>
                <a:latin typeface="Century Gothic"/>
                <a:ea typeface="Century Gothic"/>
                <a:cs typeface="Century Gothic"/>
                <a:sym typeface="Century Gothic"/>
              </a:rPr>
              <a:t>Handover to necessary agency for action (eg Police)</a:t>
            </a:r>
            <a:endParaRPr/>
          </a:p>
          <a:p>
            <a:pPr marL="0" marR="0" lvl="0" indent="0" algn="l" rtl="0">
              <a:spcBef>
                <a:spcPts val="0"/>
              </a:spcBef>
              <a:spcAft>
                <a:spcPts val="0"/>
              </a:spcAft>
              <a:buNone/>
            </a:pPr>
            <a:endParaRPr sz="32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3200">
                <a:solidFill>
                  <a:srgbClr val="000000"/>
                </a:solidFill>
                <a:latin typeface="Century Gothic"/>
                <a:ea typeface="Century Gothic"/>
                <a:cs typeface="Century Gothic"/>
                <a:sym typeface="Century Gothic"/>
              </a:rPr>
              <a:t>Continue with Search</a:t>
            </a:r>
            <a:endParaRPr/>
          </a:p>
        </p:txBody>
      </p:sp>
      <p:sp>
        <p:nvSpPr>
          <p:cNvPr id="967" name="Google Shape;967;p50"/>
          <p:cNvSpPr txBox="1"/>
          <p:nvPr/>
        </p:nvSpPr>
        <p:spPr>
          <a:xfrm>
            <a:off x="2819400" y="0"/>
            <a:ext cx="6553200" cy="66719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accent1"/>
              </a:buClr>
              <a:buSzPct val="100000"/>
              <a:buFont typeface="Century Gothic"/>
              <a:buNone/>
            </a:pPr>
            <a:r>
              <a:rPr lang="en-US" sz="3600">
                <a:solidFill>
                  <a:schemeClr val="accent1"/>
                </a:solidFill>
                <a:latin typeface="Century Gothic"/>
                <a:ea typeface="Century Gothic"/>
                <a:cs typeface="Century Gothic"/>
                <a:sym typeface="Century Gothic"/>
              </a:rPr>
              <a:t>Area Search</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6"/>
          <p:cNvSpPr txBox="1">
            <a:spLocks noGrp="1"/>
          </p:cNvSpPr>
          <p:nvPr>
            <p:ph type="body" idx="1"/>
          </p:nvPr>
        </p:nvSpPr>
        <p:spPr>
          <a:xfrm>
            <a:off x="1143635" y="981710"/>
            <a:ext cx="9906000" cy="5687060"/>
          </a:xfrm>
          <a:prstGeom prst="rect">
            <a:avLst/>
          </a:prstGeom>
          <a:noFill/>
          <a:ln>
            <a:noFill/>
          </a:ln>
        </p:spPr>
        <p:txBody>
          <a:bodyPr spcFirstLastPara="1" wrap="square" lIns="91425" tIns="45700" rIns="91425" bIns="45700" anchor="t" anchorCtr="0">
            <a:normAutofit fontScale="85000" lnSpcReduction="20000"/>
          </a:bodyPr>
          <a:lstStyle/>
          <a:p>
            <a:pPr marL="278765" lvl="0" indent="-278765" algn="l" rtl="0">
              <a:spcBef>
                <a:spcPts val="0"/>
              </a:spcBef>
              <a:spcAft>
                <a:spcPts val="0"/>
              </a:spcAft>
              <a:buClr>
                <a:schemeClr val="dk1"/>
              </a:buClr>
              <a:buSzPct val="100000"/>
              <a:buChar char="•"/>
            </a:pPr>
            <a:r>
              <a:rPr lang="en-US" sz="2800"/>
              <a:t>Principally a force protection measure (protective search)</a:t>
            </a:r>
            <a:endParaRPr/>
          </a:p>
          <a:p>
            <a:pPr marL="603885" lvl="1" indent="-232457" algn="l" rtl="0">
              <a:spcBef>
                <a:spcPts val="421"/>
              </a:spcBef>
              <a:spcAft>
                <a:spcPts val="0"/>
              </a:spcAft>
              <a:buClr>
                <a:schemeClr val="dk1"/>
              </a:buClr>
              <a:buSzPct val="100000"/>
              <a:buChar char="–"/>
            </a:pPr>
            <a:r>
              <a:rPr lang="en-US" sz="2475"/>
              <a:t>Confirm absence of a EO threat when holding ground</a:t>
            </a:r>
            <a:endParaRPr/>
          </a:p>
          <a:p>
            <a:pPr marL="603885" lvl="1" indent="-232457" algn="l" rtl="0">
              <a:spcBef>
                <a:spcPts val="421"/>
              </a:spcBef>
              <a:spcAft>
                <a:spcPts val="0"/>
              </a:spcAft>
              <a:buClr>
                <a:schemeClr val="dk1"/>
              </a:buClr>
              <a:buSzPct val="100000"/>
              <a:buChar char="–"/>
            </a:pPr>
            <a:r>
              <a:rPr lang="en-US" sz="2475"/>
              <a:t>E.g. An overnight stop on a vehicle convoy</a:t>
            </a:r>
            <a:endParaRPr/>
          </a:p>
          <a:p>
            <a:pPr marL="603885" lvl="1" indent="-232457" algn="l" rtl="0">
              <a:spcBef>
                <a:spcPts val="421"/>
              </a:spcBef>
              <a:spcAft>
                <a:spcPts val="0"/>
              </a:spcAft>
              <a:buClr>
                <a:schemeClr val="dk1"/>
              </a:buClr>
              <a:buSzPct val="100000"/>
              <a:buChar char="–"/>
            </a:pPr>
            <a:r>
              <a:rPr lang="en-US" sz="2475"/>
              <a:t>E.g. Searching the open areas of a camp/operating base following indirect fire attack</a:t>
            </a:r>
            <a:endParaRPr/>
          </a:p>
          <a:p>
            <a:pPr marL="603885" lvl="1" indent="-232457" algn="l" rtl="0">
              <a:spcBef>
                <a:spcPts val="421"/>
              </a:spcBef>
              <a:spcAft>
                <a:spcPts val="0"/>
              </a:spcAft>
              <a:buClr>
                <a:schemeClr val="dk1"/>
              </a:buClr>
              <a:buSzPct val="100000"/>
              <a:buChar char="–"/>
            </a:pPr>
            <a:r>
              <a:rPr lang="en-US" sz="2475"/>
              <a:t>E.g. Searching an open area before constructing a new camp/operating base. </a:t>
            </a:r>
            <a:endParaRPr/>
          </a:p>
          <a:p>
            <a:pPr marL="371475" lvl="1" indent="0" algn="l" rtl="0">
              <a:spcBef>
                <a:spcPts val="421"/>
              </a:spcBef>
              <a:spcAft>
                <a:spcPts val="0"/>
              </a:spcAft>
              <a:buClr>
                <a:schemeClr val="dk1"/>
              </a:buClr>
              <a:buSzPct val="100000"/>
              <a:buNone/>
            </a:pPr>
            <a:endParaRPr sz="2475"/>
          </a:p>
          <a:p>
            <a:pPr marL="278765" lvl="0" indent="-278765" algn="l" rtl="0">
              <a:spcBef>
                <a:spcPts val="476"/>
              </a:spcBef>
              <a:spcAft>
                <a:spcPts val="0"/>
              </a:spcAft>
              <a:buClr>
                <a:schemeClr val="dk1"/>
              </a:buClr>
              <a:buSzPct val="100000"/>
              <a:buChar char="•"/>
            </a:pPr>
            <a:r>
              <a:rPr lang="en-US" sz="2800"/>
              <a:t>Area Search may also be part of pre-planned operations to deny adversary use of IED making materiel (pre-emptive search)</a:t>
            </a:r>
            <a:endParaRPr/>
          </a:p>
          <a:p>
            <a:pPr marL="603885" lvl="1" indent="-232457" algn="l" rtl="0">
              <a:spcBef>
                <a:spcPts val="421"/>
              </a:spcBef>
              <a:spcAft>
                <a:spcPts val="0"/>
              </a:spcAft>
              <a:buClr>
                <a:schemeClr val="dk1"/>
              </a:buClr>
              <a:buSzPct val="100000"/>
              <a:buChar char="–"/>
            </a:pPr>
            <a:r>
              <a:rPr lang="en-US" sz="2475"/>
              <a:t>E.g. Searching for hides and caches</a:t>
            </a:r>
            <a:endParaRPr/>
          </a:p>
          <a:p>
            <a:pPr marL="603885" lvl="1" indent="-98869" algn="l" rtl="0">
              <a:spcBef>
                <a:spcPts val="421"/>
              </a:spcBef>
              <a:spcAft>
                <a:spcPts val="0"/>
              </a:spcAft>
              <a:buClr>
                <a:schemeClr val="dk1"/>
              </a:buClr>
              <a:buSzPct val="100000"/>
              <a:buNone/>
            </a:pPr>
            <a:endParaRPr sz="2475"/>
          </a:p>
          <a:p>
            <a:pPr marL="278765" lvl="0" indent="-278765" algn="l" rtl="0">
              <a:spcBef>
                <a:spcPts val="476"/>
              </a:spcBef>
              <a:spcAft>
                <a:spcPts val="0"/>
              </a:spcAft>
              <a:buClr>
                <a:schemeClr val="dk1"/>
              </a:buClr>
              <a:buSzPct val="100000"/>
              <a:buChar char="•"/>
            </a:pPr>
            <a:r>
              <a:rPr lang="en-US" sz="2800"/>
              <a:t>Area Search can be a high threat operation.</a:t>
            </a:r>
            <a:endParaRPr/>
          </a:p>
          <a:p>
            <a:pPr marL="603885" lvl="1" indent="-232457" algn="l" rtl="0">
              <a:spcBef>
                <a:spcPts val="421"/>
              </a:spcBef>
              <a:spcAft>
                <a:spcPts val="0"/>
              </a:spcAft>
              <a:buClr>
                <a:schemeClr val="dk1"/>
              </a:buClr>
              <a:buSzPct val="100000"/>
              <a:buChar char="–"/>
            </a:pPr>
            <a:r>
              <a:rPr lang="en-US" sz="2475"/>
              <a:t>Outside the scope of Intermediate search</a:t>
            </a:r>
            <a:endParaRPr/>
          </a:p>
          <a:p>
            <a:pPr marL="603885" lvl="1" indent="-232457" algn="l" rtl="0">
              <a:spcBef>
                <a:spcPts val="421"/>
              </a:spcBef>
              <a:spcAft>
                <a:spcPts val="0"/>
              </a:spcAft>
              <a:buClr>
                <a:schemeClr val="dk1"/>
              </a:buClr>
              <a:buSzPct val="100000"/>
              <a:buChar char="–"/>
            </a:pPr>
            <a:r>
              <a:rPr lang="en-US" sz="2475"/>
              <a:t>HEAT factors to be used to determine if tasks is suitable. </a:t>
            </a:r>
            <a:endParaRPr/>
          </a:p>
          <a:p>
            <a:pPr marL="0" lvl="0" indent="0" algn="l" rtl="0">
              <a:spcBef>
                <a:spcPts val="204"/>
              </a:spcBef>
              <a:spcAft>
                <a:spcPts val="0"/>
              </a:spcAft>
              <a:buClr>
                <a:schemeClr val="dk1"/>
              </a:buClr>
              <a:buSzPct val="100000"/>
              <a:buNone/>
            </a:pPr>
            <a:br>
              <a:rPr lang="en-US" sz="1200"/>
            </a:br>
            <a:endParaRPr sz="1200"/>
          </a:p>
        </p:txBody>
      </p:sp>
      <p:sp>
        <p:nvSpPr>
          <p:cNvPr id="293" name="Google Shape;293;p6"/>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Purpose of Area Search</a:t>
            </a:r>
            <a:endParaRPr sz="3600">
              <a:solidFill>
                <a:schemeClr val="accen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51"/>
          <p:cNvSpPr txBox="1">
            <a:spLocks noGrp="1"/>
          </p:cNvSpPr>
          <p:nvPr>
            <p:ph type="title"/>
          </p:nvPr>
        </p:nvSpPr>
        <p:spPr>
          <a:xfrm>
            <a:off x="1824037" y="44818"/>
            <a:ext cx="8543925" cy="77308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200"/>
              <a:buFont typeface="Century Gothic"/>
              <a:buNone/>
            </a:pPr>
            <a:r>
              <a:rPr lang="en-US"/>
              <a:t>Route Search</a:t>
            </a:r>
            <a:endParaRPr/>
          </a:p>
        </p:txBody>
      </p:sp>
      <p:sp>
        <p:nvSpPr>
          <p:cNvPr id="973" name="Google Shape;973;p51"/>
          <p:cNvSpPr txBox="1"/>
          <p:nvPr/>
        </p:nvSpPr>
        <p:spPr>
          <a:xfrm>
            <a:off x="2772592" y="1923581"/>
            <a:ext cx="6645120" cy="33030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Century Gothic"/>
                <a:ea typeface="Century Gothic"/>
                <a:cs typeface="Century Gothic"/>
                <a:sym typeface="Century Gothic"/>
              </a:rPr>
              <a:t>INSTRUCTOR DEMONSTRATION OF SEARCH TECHNIQUES, ROUTE SEARCH</a:t>
            </a:r>
            <a:endParaRPr/>
          </a:p>
          <a:p>
            <a:pPr marL="0" marR="0" lvl="0" indent="0" algn="ctr" rtl="0">
              <a:lnSpc>
                <a:spcPct val="100000"/>
              </a:lnSpc>
              <a:spcBef>
                <a:spcPts val="480"/>
              </a:spcBef>
              <a:spcAft>
                <a:spcPts val="0"/>
              </a:spcAft>
              <a:buClr>
                <a:schemeClr val="dk1"/>
              </a:buClr>
              <a:buSzPts val="2400"/>
              <a:buFont typeface="Arial"/>
              <a:buNone/>
            </a:pPr>
            <a:endParaRPr sz="2400" b="1" i="0" u="none" strike="noStrike" cap="none">
              <a:solidFill>
                <a:srgbClr val="FF0000"/>
              </a:solidFill>
              <a:latin typeface="Century Gothic"/>
              <a:ea typeface="Century Gothic"/>
              <a:cs typeface="Century Gothic"/>
              <a:sym typeface="Century Gothic"/>
            </a:endParaRPr>
          </a:p>
          <a:p>
            <a:pPr marL="0" marR="0" lvl="0" indent="0" algn="ctr" rtl="0">
              <a:lnSpc>
                <a:spcPct val="100000"/>
              </a:lnSpc>
              <a:spcBef>
                <a:spcPts val="480"/>
              </a:spcBef>
              <a:spcAft>
                <a:spcPts val="0"/>
              </a:spcAft>
              <a:buClr>
                <a:srgbClr val="FF0000"/>
              </a:buClr>
              <a:buSzPts val="2400"/>
              <a:buFont typeface="Arial"/>
              <a:buNone/>
            </a:pPr>
            <a:r>
              <a:rPr lang="en-US" sz="2400" b="1" i="0" u="none" strike="noStrike" cap="none">
                <a:solidFill>
                  <a:srgbClr val="FF0000"/>
                </a:solidFill>
                <a:latin typeface="Century Gothic"/>
                <a:ea typeface="Century Gothic"/>
                <a:cs typeface="Century Gothic"/>
                <a:sym typeface="Century Gothic"/>
              </a:rPr>
              <a:t>And</a:t>
            </a:r>
            <a:endParaRPr/>
          </a:p>
          <a:p>
            <a:pPr marL="0" marR="0" lvl="0" indent="0" algn="ctr" rtl="0">
              <a:lnSpc>
                <a:spcPct val="100000"/>
              </a:lnSpc>
              <a:spcBef>
                <a:spcPts val="480"/>
              </a:spcBef>
              <a:spcAft>
                <a:spcPts val="0"/>
              </a:spcAft>
              <a:buClr>
                <a:schemeClr val="dk1"/>
              </a:buClr>
              <a:buSzPts val="2400"/>
              <a:buFont typeface="Arial"/>
              <a:buNone/>
            </a:pPr>
            <a:endParaRPr sz="2400" b="1" i="0" u="none" strike="noStrike" cap="none">
              <a:solidFill>
                <a:srgbClr val="FF0000"/>
              </a:solidFill>
              <a:latin typeface="Century Gothic"/>
              <a:ea typeface="Century Gothic"/>
              <a:cs typeface="Century Gothic"/>
              <a:sym typeface="Century Gothic"/>
            </a:endParaRPr>
          </a:p>
          <a:p>
            <a:pPr marL="0" marR="0" lvl="0" indent="0" algn="ctr" rtl="0">
              <a:lnSpc>
                <a:spcPct val="100000"/>
              </a:lnSpc>
              <a:spcBef>
                <a:spcPts val="480"/>
              </a:spcBef>
              <a:spcAft>
                <a:spcPts val="0"/>
              </a:spcAft>
              <a:buClr>
                <a:srgbClr val="FF0000"/>
              </a:buClr>
              <a:buSzPts val="2400"/>
              <a:buFont typeface="Arial"/>
              <a:buNone/>
            </a:pPr>
            <a:r>
              <a:rPr lang="en-US" sz="2400" b="1" i="0" u="none" strike="noStrike" cap="none">
                <a:solidFill>
                  <a:srgbClr val="FF0000"/>
                </a:solidFill>
                <a:latin typeface="Century Gothic"/>
                <a:ea typeface="Century Gothic"/>
                <a:cs typeface="Century Gothic"/>
                <a:sym typeface="Century Gothic"/>
              </a:rPr>
              <a:t> STUDENT PRACTICE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52"/>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51</a:t>
            </a:fld>
            <a:endParaRPr sz="1800" b="0" i="0" u="none" strike="noStrike" cap="none">
              <a:solidFill>
                <a:srgbClr val="000000"/>
              </a:solidFill>
              <a:latin typeface="Calibri"/>
              <a:ea typeface="Calibri"/>
              <a:cs typeface="Calibri"/>
              <a:sym typeface="Calibri"/>
            </a:endParaRPr>
          </a:p>
        </p:txBody>
      </p:sp>
      <p:pic>
        <p:nvPicPr>
          <p:cNvPr id="979" name="Google Shape;979;p52" descr="A group of red flags in the dirt&#10;&#10;Description automatically generated"/>
          <p:cNvPicPr preferRelativeResize="0"/>
          <p:nvPr/>
        </p:nvPicPr>
        <p:blipFill rotWithShape="1">
          <a:blip r:embed="rId3">
            <a:alphaModFix/>
          </a:blip>
          <a:srcRect/>
          <a:stretch/>
        </p:blipFill>
        <p:spPr>
          <a:xfrm>
            <a:off x="1426665" y="800100"/>
            <a:ext cx="9338671" cy="5257800"/>
          </a:xfrm>
          <a:prstGeom prst="rect">
            <a:avLst/>
          </a:prstGeom>
          <a:noFill/>
          <a:ln>
            <a:noFill/>
          </a:ln>
        </p:spPr>
      </p:pic>
      <p:pic>
        <p:nvPicPr>
          <p:cNvPr id="980" name="Google Shape;980;p52"/>
          <p:cNvPicPr preferRelativeResize="0"/>
          <p:nvPr/>
        </p:nvPicPr>
        <p:blipFill rotWithShape="1">
          <a:blip r:embed="rId4">
            <a:alphaModFix/>
          </a:blip>
          <a:srcRect/>
          <a:stretch/>
        </p:blipFill>
        <p:spPr>
          <a:xfrm>
            <a:off x="1426664" y="6121400"/>
            <a:ext cx="1950244" cy="619125"/>
          </a:xfrm>
          <a:prstGeom prst="rect">
            <a:avLst/>
          </a:prstGeom>
          <a:noFill/>
          <a:ln>
            <a:noFill/>
          </a:ln>
        </p:spPr>
      </p:pic>
      <p:sp>
        <p:nvSpPr>
          <p:cNvPr id="981" name="Google Shape;981;p52"/>
          <p:cNvSpPr txBox="1"/>
          <p:nvPr/>
        </p:nvSpPr>
        <p:spPr>
          <a:xfrm>
            <a:off x="3656655" y="162394"/>
            <a:ext cx="4878689" cy="542456"/>
          </a:xfrm>
          <a:prstGeom prst="rect">
            <a:avLst/>
          </a:prstGeom>
          <a:solidFill>
            <a:schemeClr val="lt1">
              <a:alpha val="63921"/>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25"/>
              <a:buFont typeface="Century Gothic"/>
              <a:buNone/>
            </a:pPr>
            <a:r>
              <a:rPr lang="en-US" sz="2925" b="0" i="0" u="none" strike="noStrike" cap="none">
                <a:solidFill>
                  <a:srgbClr val="4F81BD"/>
                </a:solidFill>
                <a:latin typeface="Century Gothic"/>
                <a:ea typeface="Century Gothic"/>
                <a:cs typeface="Century Gothic"/>
                <a:sym typeface="Century Gothic"/>
              </a:rPr>
              <a:t>Questions?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
          <p:cNvSpPr/>
          <p:nvPr/>
        </p:nvSpPr>
        <p:spPr>
          <a:xfrm>
            <a:off x="1531484" y="476779"/>
            <a:ext cx="5860116" cy="5920653"/>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01" name="Google Shape;301;p7"/>
          <p:cNvCxnSpPr/>
          <p:nvPr/>
        </p:nvCxnSpPr>
        <p:spPr>
          <a:xfrm>
            <a:off x="3768090" y="4424906"/>
            <a:ext cx="2971800" cy="0"/>
          </a:xfrm>
          <a:prstGeom prst="straightConnector1">
            <a:avLst/>
          </a:prstGeom>
          <a:noFill/>
          <a:ln w="19050" cap="flat" cmpd="sng">
            <a:solidFill>
              <a:srgbClr val="FFFFFF">
                <a:alpha val="80000"/>
              </a:srgbClr>
            </a:solidFill>
            <a:prstDash val="solid"/>
            <a:round/>
            <a:headEnd type="none" w="sm" len="sm"/>
            <a:tailEnd type="none" w="sm" len="sm"/>
          </a:ln>
        </p:spPr>
      </p:cxnSp>
      <p:sp>
        <p:nvSpPr>
          <p:cNvPr id="302" name="Google Shape;302;p7"/>
          <p:cNvSpPr/>
          <p:nvPr/>
        </p:nvSpPr>
        <p:spPr>
          <a:xfrm>
            <a:off x="7522305" y="476779"/>
            <a:ext cx="3139811" cy="5920653"/>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3" name="Google Shape;303;p7"/>
          <p:cNvPicPr preferRelativeResize="0"/>
          <p:nvPr/>
        </p:nvPicPr>
        <p:blipFill rotWithShape="1">
          <a:blip r:embed="rId3">
            <a:alphaModFix/>
          </a:blip>
          <a:srcRect/>
          <a:stretch/>
        </p:blipFill>
        <p:spPr>
          <a:xfrm>
            <a:off x="1676400" y="618027"/>
            <a:ext cx="600462" cy="509981"/>
          </a:xfrm>
          <a:prstGeom prst="rect">
            <a:avLst/>
          </a:prstGeom>
          <a:noFill/>
          <a:ln>
            <a:noFill/>
          </a:ln>
        </p:spPr>
      </p:pic>
      <p:sp>
        <p:nvSpPr>
          <p:cNvPr id="304" name="Google Shape;304;p7"/>
          <p:cNvSpPr txBox="1">
            <a:spLocks noGrp="1"/>
          </p:cNvSpPr>
          <p:nvPr>
            <p:ph type="title"/>
          </p:nvPr>
        </p:nvSpPr>
        <p:spPr>
          <a:xfrm>
            <a:off x="1828801" y="1269256"/>
            <a:ext cx="5062286" cy="30389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sz="3200">
                <a:solidFill>
                  <a:srgbClr val="FFFFFF"/>
                </a:solidFill>
                <a:latin typeface="Century Gothic"/>
                <a:ea typeface="Century Gothic"/>
                <a:cs typeface="Century Gothic"/>
                <a:sym typeface="Century Gothic"/>
              </a:rPr>
              <a:t>2.5.2 Hides and Caches</a:t>
            </a:r>
            <a:br>
              <a:rPr lang="en-US" sz="3200">
                <a:solidFill>
                  <a:srgbClr val="FFFFFF"/>
                </a:solidFill>
                <a:latin typeface="Century Gothic"/>
                <a:ea typeface="Century Gothic"/>
                <a:cs typeface="Century Gothic"/>
                <a:sym typeface="Century Gothic"/>
              </a:rPr>
            </a:br>
            <a:endParaRPr sz="3200">
              <a:solidFill>
                <a:srgbClr val="FFFFFF"/>
              </a:solidFill>
              <a:latin typeface="Century Gothic"/>
              <a:ea typeface="Century Gothic"/>
              <a:cs typeface="Century Gothic"/>
              <a:sym typeface="Century Gothic"/>
            </a:endParaRPr>
          </a:p>
        </p:txBody>
      </p:sp>
      <p:sp>
        <p:nvSpPr>
          <p:cNvPr id="305" name="Google Shape;305;p7"/>
          <p:cNvSpPr txBox="1">
            <a:spLocks noGrp="1"/>
          </p:cNvSpPr>
          <p:nvPr>
            <p:ph type="sldNum" idx="12"/>
          </p:nvPr>
        </p:nvSpPr>
        <p:spPr>
          <a:xfrm>
            <a:off x="8737600" y="6248401"/>
            <a:ext cx="28448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6</a:t>
            </a:fld>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8"/>
          <p:cNvGrpSpPr/>
          <p:nvPr/>
        </p:nvGrpSpPr>
        <p:grpSpPr>
          <a:xfrm>
            <a:off x="1571126" y="804858"/>
            <a:ext cx="9167999" cy="5752492"/>
            <a:chOff x="0" y="0"/>
            <a:chExt cx="8148828" cy="5579364"/>
          </a:xfrm>
        </p:grpSpPr>
        <p:pic>
          <p:nvPicPr>
            <p:cNvPr id="311" name="Google Shape;311;p8"/>
            <p:cNvPicPr preferRelativeResize="0"/>
            <p:nvPr/>
          </p:nvPicPr>
          <p:blipFill rotWithShape="1">
            <a:blip r:embed="rId3">
              <a:alphaModFix/>
            </a:blip>
            <a:srcRect/>
            <a:stretch/>
          </p:blipFill>
          <p:spPr>
            <a:xfrm>
              <a:off x="3556" y="2540"/>
              <a:ext cx="8138160" cy="5571744"/>
            </a:xfrm>
            <a:prstGeom prst="rect">
              <a:avLst/>
            </a:prstGeom>
            <a:noFill/>
            <a:ln>
              <a:noFill/>
            </a:ln>
          </p:spPr>
        </p:pic>
        <p:sp>
          <p:nvSpPr>
            <p:cNvPr id="312" name="Google Shape;312;p8"/>
            <p:cNvSpPr/>
            <p:nvPr/>
          </p:nvSpPr>
          <p:spPr>
            <a:xfrm>
              <a:off x="0" y="0"/>
              <a:ext cx="8148828" cy="5579364"/>
            </a:xfrm>
            <a:custGeom>
              <a:avLst/>
              <a:gdLst/>
              <a:ahLst/>
              <a:cxnLst/>
              <a:rect l="l" t="t" r="r" b="b"/>
              <a:pathLst>
                <a:path w="8148828" h="5579364" extrusionOk="0">
                  <a:moveTo>
                    <a:pt x="0" y="5579364"/>
                  </a:moveTo>
                  <a:lnTo>
                    <a:pt x="8148828" y="5579364"/>
                  </a:lnTo>
                  <a:lnTo>
                    <a:pt x="8148828" y="0"/>
                  </a:lnTo>
                  <a:lnTo>
                    <a:pt x="0" y="0"/>
                  </a:lnTo>
                  <a:close/>
                </a:path>
              </a:pathLst>
            </a:custGeom>
            <a:noFill/>
            <a:ln w="12175" cap="flat" cmpd="sng">
              <a:solidFill>
                <a:srgbClr val="BF0000"/>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313" name="Google Shape;313;p8"/>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Hides and Caches</a:t>
            </a:r>
            <a:endParaRPr sz="36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9"/>
          <p:cNvSpPr/>
          <p:nvPr/>
        </p:nvSpPr>
        <p:spPr>
          <a:xfrm>
            <a:off x="1638925" y="1740861"/>
            <a:ext cx="251962" cy="481009"/>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p:txBody>
      </p:sp>
      <p:sp>
        <p:nvSpPr>
          <p:cNvPr id="319" name="Google Shape;319;p9"/>
          <p:cNvSpPr/>
          <p:nvPr/>
        </p:nvSpPr>
        <p:spPr>
          <a:xfrm>
            <a:off x="328485" y="677563"/>
            <a:ext cx="2159634" cy="574823"/>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800" b="1" i="0" u="none" strike="noStrike" cap="none">
                <a:solidFill>
                  <a:srgbClr val="000000"/>
                </a:solidFill>
                <a:latin typeface="Century Gothic"/>
                <a:ea typeface="Century Gothic"/>
                <a:cs typeface="Century Gothic"/>
                <a:sym typeface="Century Gothic"/>
              </a:rPr>
              <a:t>Long term</a:t>
            </a:r>
            <a:endParaRPr sz="1100" b="0" i="0" u="none" strike="noStrike" cap="none">
              <a:solidFill>
                <a:srgbClr val="000000"/>
              </a:solidFill>
              <a:latin typeface="Century Gothic"/>
              <a:ea typeface="Century Gothic"/>
              <a:cs typeface="Century Gothic"/>
              <a:sym typeface="Century Gothic"/>
            </a:endParaRPr>
          </a:p>
        </p:txBody>
      </p:sp>
      <p:pic>
        <p:nvPicPr>
          <p:cNvPr id="320" name="Google Shape;320;p9"/>
          <p:cNvPicPr preferRelativeResize="0"/>
          <p:nvPr/>
        </p:nvPicPr>
        <p:blipFill rotWithShape="1">
          <a:blip r:embed="rId3">
            <a:alphaModFix/>
          </a:blip>
          <a:srcRect/>
          <a:stretch/>
        </p:blipFill>
        <p:spPr>
          <a:xfrm>
            <a:off x="6365368" y="1510668"/>
            <a:ext cx="4685030" cy="4331335"/>
          </a:xfrm>
          <a:prstGeom prst="rect">
            <a:avLst/>
          </a:prstGeom>
          <a:noFill/>
          <a:ln>
            <a:noFill/>
          </a:ln>
        </p:spPr>
      </p:pic>
      <p:pic>
        <p:nvPicPr>
          <p:cNvPr id="321" name="Google Shape;321;p9"/>
          <p:cNvPicPr preferRelativeResize="0"/>
          <p:nvPr/>
        </p:nvPicPr>
        <p:blipFill rotWithShape="1">
          <a:blip r:embed="rId4">
            <a:alphaModFix/>
          </a:blip>
          <a:srcRect/>
          <a:stretch/>
        </p:blipFill>
        <p:spPr>
          <a:xfrm>
            <a:off x="1141602" y="1472571"/>
            <a:ext cx="4611498" cy="4407530"/>
          </a:xfrm>
          <a:prstGeom prst="rect">
            <a:avLst/>
          </a:prstGeom>
          <a:noFill/>
          <a:ln>
            <a:noFill/>
          </a:ln>
        </p:spPr>
      </p:pic>
      <p:sp>
        <p:nvSpPr>
          <p:cNvPr id="322" name="Google Shape;322;p9"/>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Hides and Caches</a:t>
            </a:r>
            <a:endParaRPr sz="360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0"/>
          <p:cNvSpPr/>
          <p:nvPr/>
        </p:nvSpPr>
        <p:spPr>
          <a:xfrm>
            <a:off x="1868685" y="1047614"/>
            <a:ext cx="2825079" cy="481021"/>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p:txBody>
      </p:sp>
      <p:sp>
        <p:nvSpPr>
          <p:cNvPr id="328" name="Google Shape;328;p10"/>
          <p:cNvSpPr/>
          <p:nvPr/>
        </p:nvSpPr>
        <p:spPr>
          <a:xfrm>
            <a:off x="1959089" y="2589583"/>
            <a:ext cx="277629" cy="481021"/>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p:txBody>
      </p:sp>
      <p:sp>
        <p:nvSpPr>
          <p:cNvPr id="329" name="Google Shape;329;p10"/>
          <p:cNvSpPr/>
          <p:nvPr/>
        </p:nvSpPr>
        <p:spPr>
          <a:xfrm>
            <a:off x="363468" y="610775"/>
            <a:ext cx="1844675" cy="629920"/>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800" b="1" i="0" u="none" strike="noStrike" cap="none">
                <a:solidFill>
                  <a:srgbClr val="000000"/>
                </a:solidFill>
                <a:latin typeface="Century Gothic"/>
                <a:ea typeface="Century Gothic"/>
                <a:cs typeface="Century Gothic"/>
                <a:sym typeface="Century Gothic"/>
              </a:rPr>
              <a:t>Transit</a:t>
            </a:r>
            <a:endParaRPr sz="2800" b="0" i="0" u="none" strike="noStrike" cap="none">
              <a:solidFill>
                <a:srgbClr val="000000"/>
              </a:solidFill>
              <a:latin typeface="Century Gothic"/>
              <a:ea typeface="Century Gothic"/>
              <a:cs typeface="Century Gothic"/>
              <a:sym typeface="Century Gothic"/>
            </a:endParaRPr>
          </a:p>
        </p:txBody>
      </p:sp>
      <p:pic>
        <p:nvPicPr>
          <p:cNvPr id="330" name="Google Shape;330;p10"/>
          <p:cNvPicPr preferRelativeResize="0"/>
          <p:nvPr/>
        </p:nvPicPr>
        <p:blipFill rotWithShape="1">
          <a:blip r:embed="rId3">
            <a:alphaModFix/>
          </a:blip>
          <a:srcRect/>
          <a:stretch/>
        </p:blipFill>
        <p:spPr>
          <a:xfrm>
            <a:off x="5800725" y="1814195"/>
            <a:ext cx="4712970" cy="3966210"/>
          </a:xfrm>
          <a:prstGeom prst="rect">
            <a:avLst/>
          </a:prstGeom>
          <a:noFill/>
          <a:ln>
            <a:noFill/>
          </a:ln>
        </p:spPr>
      </p:pic>
      <p:pic>
        <p:nvPicPr>
          <p:cNvPr id="331" name="Google Shape;331;p10"/>
          <p:cNvPicPr preferRelativeResize="0"/>
          <p:nvPr/>
        </p:nvPicPr>
        <p:blipFill rotWithShape="1">
          <a:blip r:embed="rId4">
            <a:alphaModFix/>
          </a:blip>
          <a:srcRect/>
          <a:stretch/>
        </p:blipFill>
        <p:spPr>
          <a:xfrm>
            <a:off x="1246505" y="1814195"/>
            <a:ext cx="4438650" cy="3966210"/>
          </a:xfrm>
          <a:prstGeom prst="rect">
            <a:avLst/>
          </a:prstGeom>
          <a:noFill/>
          <a:ln>
            <a:noFill/>
          </a:ln>
        </p:spPr>
      </p:pic>
      <p:sp>
        <p:nvSpPr>
          <p:cNvPr id="332" name="Google Shape;332;p10"/>
          <p:cNvSpPr txBox="1">
            <a:spLocks noGrp="1"/>
          </p:cNvSpPr>
          <p:nvPr>
            <p:ph type="title"/>
          </p:nvPr>
        </p:nvSpPr>
        <p:spPr>
          <a:xfrm>
            <a:off x="2819400" y="0"/>
            <a:ext cx="6553200" cy="6671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Century Gothic"/>
              <a:buNone/>
            </a:pPr>
            <a:r>
              <a:rPr lang="en-US" sz="3600">
                <a:solidFill>
                  <a:schemeClr val="accent1"/>
                </a:solidFill>
              </a:rPr>
              <a:t>Hides and Caches</a:t>
            </a:r>
            <a:endParaRPr sz="3600">
              <a:solidFill>
                <a:schemeClr val="accent1"/>
              </a:solidFil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591365DD56D4D8750E674CD62EF32" ma:contentTypeVersion="23" ma:contentTypeDescription="Create a new document." ma:contentTypeScope="" ma:versionID="c5f28d0370c2ddf175eb7151bd9e5876">
  <xsd:schema xmlns:xsd="http://www.w3.org/2001/XMLSchema" xmlns:xs="http://www.w3.org/2001/XMLSchema" xmlns:p="http://schemas.microsoft.com/office/2006/metadata/properties" xmlns:ns2="ffaef953-2cda-4d9d-b070-85228d2d3b5f" xmlns:ns3="756f3f7a-cc20-4157-bc78-ddc9769d8db6" xmlns:ns4="985ec44e-1bab-4c0b-9df0-6ba128686fc9" targetNamespace="http://schemas.microsoft.com/office/2006/metadata/properties" ma:root="true" ma:fieldsID="f2cbe3a3fd8abb7a28bcecb25eabb7e5" ns2:_="" ns3:_="" ns4:_="">
    <xsd:import namespace="ffaef953-2cda-4d9d-b070-85228d2d3b5f"/>
    <xsd:import namespace="756f3f7a-cc20-4157-bc78-ddc9769d8db6"/>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23_"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ef953-2cda-4d9d-b070-85228d2d3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23_" ma:index="12" nillable="true" ma:displayName="#" ma:format="Dropdown" ma:internalName="_x0023_" ma:percentage="FALSE">
      <xsd:simpleType>
        <xsd:restriction base="dms:Number"/>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6f3f7a-cc20-4157-bc78-ddc9769d8d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48d4a9f-cfb2-42af-b391-1b84484739eb}" ma:internalName="TaxCatchAll" ma:showField="CatchAllData" ma:web="756f3f7a-cc20-4157-bc78-ddc9769d8d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ffaef953-2cda-4d9d-b070-85228d2d3b5f">
      <Terms xmlns="http://schemas.microsoft.com/office/infopath/2007/PartnerControls"/>
    </lcf76f155ced4ddcb4097134ff3c332f>
    <_Flow_SignoffStatus xmlns="ffaef953-2cda-4d9d-b070-85228d2d3b5f" xsi:nil="true"/>
    <_x0023_ xmlns="ffaef953-2cda-4d9d-b070-85228d2d3b5f" xsi:nil="true"/>
  </documentManagement>
</p:properties>
</file>

<file path=customXml/itemProps1.xml><?xml version="1.0" encoding="utf-8"?>
<ds:datastoreItem xmlns:ds="http://schemas.openxmlformats.org/officeDocument/2006/customXml" ds:itemID="{CCF36629-C139-448A-B59E-042625996B7E}"/>
</file>

<file path=customXml/itemProps2.xml><?xml version="1.0" encoding="utf-8"?>
<ds:datastoreItem xmlns:ds="http://schemas.openxmlformats.org/officeDocument/2006/customXml" ds:itemID="{0A80BD78-1785-4939-A788-062E6ED693A4}">
  <ds:schemaRefs>
    <ds:schemaRef ds:uri="http://schemas.microsoft.com/sharepoint/v3/contenttype/forms"/>
  </ds:schemaRefs>
</ds:datastoreItem>
</file>

<file path=customXml/itemProps3.xml><?xml version="1.0" encoding="utf-8"?>
<ds:datastoreItem xmlns:ds="http://schemas.openxmlformats.org/officeDocument/2006/customXml" ds:itemID="{6857BEDD-8DE1-46B6-A11C-B40922CC4125}">
  <ds:schemaRefs>
    <ds:schemaRef ds:uri="http://schemas.microsoft.com/office/2006/metadata/properties"/>
    <ds:schemaRef ds:uri="http://schemas.microsoft.com/office/infopath/2007/PartnerControls"/>
    <ds:schemaRef ds:uri="db065248-edff-472c-af6e-a9abf8433378"/>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51</Slides>
  <Notes>51</Notes>
  <HiddenSlides>0</HiddenSlides>
  <ScaleCrop>false</ScaleCrop>
  <HeadingPairs>
    <vt:vector size="4" baseType="variant">
      <vt:variant>
        <vt:lpstr>Theme</vt:lpstr>
      </vt:variant>
      <vt:variant>
        <vt:i4>5</vt:i4>
      </vt:variant>
      <vt:variant>
        <vt:lpstr>Slide Titles</vt:lpstr>
      </vt:variant>
      <vt:variant>
        <vt:i4>51</vt:i4>
      </vt:variant>
    </vt:vector>
  </HeadingPairs>
  <TitlesOfParts>
    <vt:vector size="56" baseType="lpstr">
      <vt:lpstr>1_Office Theme</vt:lpstr>
      <vt:lpstr>5_Office Theme</vt:lpstr>
      <vt:lpstr>3_Office Theme</vt:lpstr>
      <vt:lpstr>2_Office Theme</vt:lpstr>
      <vt:lpstr>Office Theme</vt:lpstr>
      <vt:lpstr>AASC Lesson 2.5: Area Search</vt:lpstr>
      <vt:lpstr>Overview</vt:lpstr>
      <vt:lpstr>Terminal Learning Objectives</vt:lpstr>
      <vt:lpstr>2.5.1 Purpose of Area Search </vt:lpstr>
      <vt:lpstr>Purpose of Area Search</vt:lpstr>
      <vt:lpstr>2.5.2 Hides and Caches </vt:lpstr>
      <vt:lpstr>Hides and Caches</vt:lpstr>
      <vt:lpstr>Hides and Caches</vt:lpstr>
      <vt:lpstr>Hides and Caches</vt:lpstr>
      <vt:lpstr>Hides and Caches</vt:lpstr>
      <vt:lpstr>PowerPoint Presentation</vt:lpstr>
      <vt:lpstr>Hides and Caches</vt:lpstr>
      <vt:lpstr>Hides and Caches</vt:lpstr>
      <vt:lpstr>Hides and Caches</vt:lpstr>
      <vt:lpstr>Hides and Caches</vt:lpstr>
      <vt:lpstr>2.5.3 Threat Assessment Linkage  </vt:lpstr>
      <vt:lpstr>Threat Assessment</vt:lpstr>
      <vt:lpstr>Threat Assessment</vt:lpstr>
      <vt:lpstr>2.5.4 Area Search – BAC (Low Threat) </vt:lpstr>
      <vt:lpstr>Area Search – BAC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2.5.5 Area Search – Winthrop Theory (Medium Threat)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Route 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Rory James Mc Cann</dc:creator>
  <cp:revision>4</cp:revision>
  <dcterms:created xsi:type="dcterms:W3CDTF">2022-02-11T16:46:18Z</dcterms:created>
  <dcterms:modified xsi:type="dcterms:W3CDTF">2025-07-24T09:05:33Z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0x010100E52591365DD56D4D8750E674CD62EF32</vt:lpwstr>
  </property>
  <property fmtid="{D5CDD505-2E9C-101B-9397-08002B2CF9AE}" pid="3" name="MSIP_Label_d8a60473-494b-4586-a1bb-b0e663054676_Enabled">
    <vt:lpwstr>true</vt:lpwstr>
  </property>
  <property fmtid="{D5CDD505-2E9C-101B-9397-08002B2CF9AE}" pid="4" name="MSIP_Label_d8a60473-494b-4586-a1bb-b0e663054676_SetDate">
    <vt:lpwstr>2025-03-25T12:33:58Z</vt:lpwstr>
  </property>
  <property fmtid="{D5CDD505-2E9C-101B-9397-08002B2CF9AE}" pid="5" name="MSIP_Label_d8a60473-494b-4586-a1bb-b0e663054676_Method">
    <vt:lpwstr>Privileged</vt:lpwstr>
  </property>
  <property fmtid="{D5CDD505-2E9C-101B-9397-08002B2CF9AE}" pid="6" name="MSIP_Label_d8a60473-494b-4586-a1bb-b0e663054676_Name">
    <vt:lpwstr>MOD-1-O-‘UNMARKED’</vt:lpwstr>
  </property>
  <property fmtid="{D5CDD505-2E9C-101B-9397-08002B2CF9AE}" pid="7" name="MSIP_Label_d8a60473-494b-4586-a1bb-b0e663054676_SiteId">
    <vt:lpwstr>be7760ed-5953-484b-ae95-d0a16dfa09e5</vt:lpwstr>
  </property>
  <property fmtid="{D5CDD505-2E9C-101B-9397-08002B2CF9AE}" pid="8" name="MSIP_Label_d8a60473-494b-4586-a1bb-b0e663054676_ActionId">
    <vt:lpwstr>dda4dedc-7da0-4485-a70a-cad079dcbda5</vt:lpwstr>
  </property>
  <property fmtid="{D5CDD505-2E9C-101B-9397-08002B2CF9AE}" pid="9" name="MSIP_Label_d8a60473-494b-4586-a1bb-b0e663054676_ContentBits">
    <vt:lpwstr>0</vt:lpwstr>
  </property>
  <property fmtid="{D5CDD505-2E9C-101B-9397-08002B2CF9AE}" pid="10" name="MediaServiceImageTags">
    <vt:lpwstr/>
  </property>
</Properties>
</file>